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83" r:id="rId14"/>
    <p:sldId id="272" r:id="rId15"/>
    <p:sldId id="270" r:id="rId16"/>
    <p:sldId id="279" r:id="rId17"/>
    <p:sldId id="280" r:id="rId18"/>
    <p:sldId id="274" r:id="rId19"/>
    <p:sldId id="275" r:id="rId20"/>
    <p:sldId id="276" r:id="rId21"/>
    <p:sldId id="277" r:id="rId22"/>
  </p:sldIdLst>
  <p:sldSz cx="10688638" cy="7562850"/>
  <p:notesSz cx="6858000" cy="9926638"/>
  <p:defaultTextStyle>
    <a:defPPr>
      <a:defRPr lang="tr-TR"/>
    </a:defPPr>
    <a:lvl1pPr marL="0" algn="l" defTabSz="876041" rtl="0" eaLnBrk="1" latinLnBrk="0" hangingPunct="1">
      <a:defRPr sz="1800" kern="1200">
        <a:solidFill>
          <a:schemeClr val="tx1"/>
        </a:solidFill>
        <a:latin typeface="+mn-lt"/>
        <a:ea typeface="+mn-ea"/>
        <a:cs typeface="+mn-cs"/>
      </a:defRPr>
    </a:lvl1pPr>
    <a:lvl2pPr marL="438020" algn="l" defTabSz="876041" rtl="0" eaLnBrk="1" latinLnBrk="0" hangingPunct="1">
      <a:defRPr sz="1800" kern="1200">
        <a:solidFill>
          <a:schemeClr val="tx1"/>
        </a:solidFill>
        <a:latin typeface="+mn-lt"/>
        <a:ea typeface="+mn-ea"/>
        <a:cs typeface="+mn-cs"/>
      </a:defRPr>
    </a:lvl2pPr>
    <a:lvl3pPr marL="876041" algn="l" defTabSz="876041" rtl="0" eaLnBrk="1" latinLnBrk="0" hangingPunct="1">
      <a:defRPr sz="1800" kern="1200">
        <a:solidFill>
          <a:schemeClr val="tx1"/>
        </a:solidFill>
        <a:latin typeface="+mn-lt"/>
        <a:ea typeface="+mn-ea"/>
        <a:cs typeface="+mn-cs"/>
      </a:defRPr>
    </a:lvl3pPr>
    <a:lvl4pPr marL="1314061" algn="l" defTabSz="876041" rtl="0" eaLnBrk="1" latinLnBrk="0" hangingPunct="1">
      <a:defRPr sz="1800" kern="1200">
        <a:solidFill>
          <a:schemeClr val="tx1"/>
        </a:solidFill>
        <a:latin typeface="+mn-lt"/>
        <a:ea typeface="+mn-ea"/>
        <a:cs typeface="+mn-cs"/>
      </a:defRPr>
    </a:lvl4pPr>
    <a:lvl5pPr marL="1752082" algn="l" defTabSz="876041" rtl="0" eaLnBrk="1" latinLnBrk="0" hangingPunct="1">
      <a:defRPr sz="1800" kern="1200">
        <a:solidFill>
          <a:schemeClr val="tx1"/>
        </a:solidFill>
        <a:latin typeface="+mn-lt"/>
        <a:ea typeface="+mn-ea"/>
        <a:cs typeface="+mn-cs"/>
      </a:defRPr>
    </a:lvl5pPr>
    <a:lvl6pPr marL="2190102" algn="l" defTabSz="876041" rtl="0" eaLnBrk="1" latinLnBrk="0" hangingPunct="1">
      <a:defRPr sz="1800" kern="1200">
        <a:solidFill>
          <a:schemeClr val="tx1"/>
        </a:solidFill>
        <a:latin typeface="+mn-lt"/>
        <a:ea typeface="+mn-ea"/>
        <a:cs typeface="+mn-cs"/>
      </a:defRPr>
    </a:lvl6pPr>
    <a:lvl7pPr marL="2628123" algn="l" defTabSz="876041" rtl="0" eaLnBrk="1" latinLnBrk="0" hangingPunct="1">
      <a:defRPr sz="1800" kern="1200">
        <a:solidFill>
          <a:schemeClr val="tx1"/>
        </a:solidFill>
        <a:latin typeface="+mn-lt"/>
        <a:ea typeface="+mn-ea"/>
        <a:cs typeface="+mn-cs"/>
      </a:defRPr>
    </a:lvl7pPr>
    <a:lvl8pPr marL="3066143" algn="l" defTabSz="876041" rtl="0" eaLnBrk="1" latinLnBrk="0" hangingPunct="1">
      <a:defRPr sz="1800" kern="1200">
        <a:solidFill>
          <a:schemeClr val="tx1"/>
        </a:solidFill>
        <a:latin typeface="+mn-lt"/>
        <a:ea typeface="+mn-ea"/>
        <a:cs typeface="+mn-cs"/>
      </a:defRPr>
    </a:lvl8pPr>
    <a:lvl9pPr marL="3504164" algn="l" defTabSz="8760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82">
          <p15:clr>
            <a:srgbClr val="A4A3A4"/>
          </p15:clr>
        </p15:guide>
        <p15:guide id="4" pos="33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lem" initials="Ö" lastIdx="1" clrIdx="0">
    <p:extLst/>
  </p:cmAuthor>
  <p:cmAuthor id="2" name="EmreUYKUN" initials="E" lastIdx="1" clrIdx="1">
    <p:extLst>
      <p:ext uri="{19B8F6BF-5375-455C-9EA6-DF929625EA0E}">
        <p15:presenceInfo xmlns:p15="http://schemas.microsoft.com/office/powerpoint/2012/main" userId="S-1-5-21-3640171877-2986418276-551627803-16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0A0F"/>
    <a:srgbClr val="FFFFFF"/>
    <a:srgbClr val="FF5050"/>
    <a:srgbClr val="0000FF"/>
    <a:srgbClr val="FEFE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26" autoAdjust="0"/>
    <p:restoredTop sz="96433" autoAdjust="0"/>
  </p:normalViewPr>
  <p:slideViewPr>
    <p:cSldViewPr>
      <p:cViewPr varScale="1">
        <p:scale>
          <a:sx n="68" d="100"/>
          <a:sy n="68" d="100"/>
        </p:scale>
        <p:origin x="792" y="60"/>
      </p:cViewPr>
      <p:guideLst>
        <p:guide orient="horz" pos="2160"/>
        <p:guide pos="3840"/>
        <p:guide orient="horz" pos="2382"/>
        <p:guide pos="3367"/>
      </p:guideLst>
    </p:cSldViewPr>
  </p:slideViewPr>
  <p:outlineViewPr>
    <p:cViewPr>
      <p:scale>
        <a:sx n="33" d="100"/>
        <a:sy n="33" d="100"/>
      </p:scale>
      <p:origin x="0" y="-27378"/>
    </p:cViewPr>
  </p:outlineViewPr>
  <p:notesTextViewPr>
    <p:cViewPr>
      <p:scale>
        <a:sx n="3" d="2"/>
        <a:sy n="3" d="2"/>
      </p:scale>
      <p:origin x="0" y="0"/>
    </p:cViewPr>
  </p:notesTextViewPr>
  <p:sorterViewPr>
    <p:cViewPr>
      <p:scale>
        <a:sx n="138" d="100"/>
        <a:sy n="138" d="100"/>
      </p:scale>
      <p:origin x="0" y="0"/>
    </p:cViewPr>
  </p:sorterViewPr>
  <p:notesViewPr>
    <p:cSldViewPr>
      <p:cViewPr varScale="1">
        <p:scale>
          <a:sx n="82" d="100"/>
          <a:sy n="82" d="100"/>
        </p:scale>
        <p:origin x="39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80393EC3-9FD7-4FF7-AA69-08116D81FB11}" type="datetimeFigureOut">
              <a:rPr lang="tr-TR" smtClean="0"/>
              <a:pPr/>
              <a:t>11.2.2020</a:t>
            </a:fld>
            <a:endParaRPr lang="tr-TR" dirty="0"/>
          </a:p>
        </p:txBody>
      </p:sp>
      <p:sp>
        <p:nvSpPr>
          <p:cNvPr id="4" name="Altbilgi Yer Tutucusu 3"/>
          <p:cNvSpPr>
            <a:spLocks noGrp="1"/>
          </p:cNvSpPr>
          <p:nvPr>
            <p:ph type="ftr" sz="quarter" idx="2"/>
          </p:nvPr>
        </p:nvSpPr>
        <p:spPr>
          <a:xfrm>
            <a:off x="0" y="9428164"/>
            <a:ext cx="2971800" cy="4968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9428164"/>
            <a:ext cx="2971800" cy="496887"/>
          </a:xfrm>
          <a:prstGeom prst="rect">
            <a:avLst/>
          </a:prstGeom>
        </p:spPr>
        <p:txBody>
          <a:bodyPr vert="horz" lIns="91440" tIns="45720" rIns="91440" bIns="45720" rtlCol="0" anchor="b"/>
          <a:lstStyle>
            <a:lvl1pPr algn="r">
              <a:defRPr sz="1200"/>
            </a:lvl1pPr>
          </a:lstStyle>
          <a:p>
            <a:fld id="{48A16FC6-E474-4348-B405-1010ECB25E9B}" type="slidenum">
              <a:rPr lang="tr-TR" smtClean="0"/>
              <a:pPr/>
              <a:t>‹#›</a:t>
            </a:fld>
            <a:endParaRPr lang="tr-TR" dirty="0"/>
          </a:p>
        </p:txBody>
      </p:sp>
    </p:spTree>
    <p:extLst>
      <p:ext uri="{BB962C8B-B14F-4D97-AF65-F5344CB8AC3E}">
        <p14:creationId xmlns:p14="http://schemas.microsoft.com/office/powerpoint/2010/main" val="3110439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2"/>
            <a:ext cx="2971800" cy="496332"/>
          </a:xfrm>
          <a:prstGeom prst="rect">
            <a:avLst/>
          </a:prstGeom>
        </p:spPr>
        <p:txBody>
          <a:bodyPr vert="horz" lIns="92056" tIns="46028" rIns="92056" bIns="46028" rtlCol="0"/>
          <a:lstStyle>
            <a:lvl1pPr algn="l">
              <a:defRPr sz="1200"/>
            </a:lvl1pPr>
          </a:lstStyle>
          <a:p>
            <a:endParaRPr lang="tr-TR" dirty="0"/>
          </a:p>
        </p:txBody>
      </p:sp>
      <p:sp>
        <p:nvSpPr>
          <p:cNvPr id="3" name="Veri Yer Tutucusu 2"/>
          <p:cNvSpPr>
            <a:spLocks noGrp="1"/>
          </p:cNvSpPr>
          <p:nvPr>
            <p:ph type="dt" idx="1"/>
          </p:nvPr>
        </p:nvSpPr>
        <p:spPr>
          <a:xfrm>
            <a:off x="3884616" y="2"/>
            <a:ext cx="2971800" cy="496332"/>
          </a:xfrm>
          <a:prstGeom prst="rect">
            <a:avLst/>
          </a:prstGeom>
        </p:spPr>
        <p:txBody>
          <a:bodyPr vert="horz" lIns="92056" tIns="46028" rIns="92056" bIns="46028" rtlCol="0"/>
          <a:lstStyle>
            <a:lvl1pPr algn="r">
              <a:defRPr sz="1200"/>
            </a:lvl1pPr>
          </a:lstStyle>
          <a:p>
            <a:fld id="{3D81C3AA-F1EA-4F8B-9044-5651A3E492BD}" type="datetimeFigureOut">
              <a:rPr lang="tr-TR" smtClean="0"/>
              <a:pPr/>
              <a:t>11.2.2020</a:t>
            </a:fld>
            <a:endParaRPr lang="tr-TR" dirty="0"/>
          </a:p>
        </p:txBody>
      </p:sp>
      <p:sp>
        <p:nvSpPr>
          <p:cNvPr id="4" name="Slayt Görüntüsü Yer Tutucusu 3"/>
          <p:cNvSpPr>
            <a:spLocks noGrp="1" noRot="1" noChangeAspect="1"/>
          </p:cNvSpPr>
          <p:nvPr>
            <p:ph type="sldImg" idx="2"/>
          </p:nvPr>
        </p:nvSpPr>
        <p:spPr>
          <a:xfrm>
            <a:off x="798513" y="744538"/>
            <a:ext cx="5260975" cy="3722687"/>
          </a:xfrm>
          <a:prstGeom prst="rect">
            <a:avLst/>
          </a:prstGeom>
          <a:noFill/>
          <a:ln w="12700">
            <a:solidFill>
              <a:prstClr val="black"/>
            </a:solidFill>
          </a:ln>
        </p:spPr>
        <p:txBody>
          <a:bodyPr vert="horz" lIns="92056" tIns="46028" rIns="92056" bIns="46028" rtlCol="0" anchor="ctr"/>
          <a:lstStyle/>
          <a:p>
            <a:endParaRPr lang="tr-TR" dirty="0"/>
          </a:p>
        </p:txBody>
      </p:sp>
      <p:sp>
        <p:nvSpPr>
          <p:cNvPr id="5" name="Not Yer Tutucusu 4"/>
          <p:cNvSpPr>
            <a:spLocks noGrp="1"/>
          </p:cNvSpPr>
          <p:nvPr>
            <p:ph type="body" sz="quarter" idx="3"/>
          </p:nvPr>
        </p:nvSpPr>
        <p:spPr>
          <a:xfrm>
            <a:off x="685801" y="4715155"/>
            <a:ext cx="5486400" cy="4466987"/>
          </a:xfrm>
          <a:prstGeom prst="rect">
            <a:avLst/>
          </a:prstGeom>
        </p:spPr>
        <p:txBody>
          <a:bodyPr vert="horz" lIns="92056" tIns="46028" rIns="92056" bIns="46028"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28586"/>
            <a:ext cx="2971800" cy="496332"/>
          </a:xfrm>
          <a:prstGeom prst="rect">
            <a:avLst/>
          </a:prstGeom>
        </p:spPr>
        <p:txBody>
          <a:bodyPr vert="horz" lIns="92056" tIns="46028" rIns="92056" bIns="46028"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6" y="9428586"/>
            <a:ext cx="2971800" cy="496332"/>
          </a:xfrm>
          <a:prstGeom prst="rect">
            <a:avLst/>
          </a:prstGeom>
        </p:spPr>
        <p:txBody>
          <a:bodyPr vert="horz" lIns="92056" tIns="46028" rIns="92056" bIns="46028" rtlCol="0" anchor="b"/>
          <a:lstStyle>
            <a:lvl1pPr algn="r">
              <a:defRPr sz="1200"/>
            </a:lvl1pPr>
          </a:lstStyle>
          <a:p>
            <a:fld id="{934E605D-DD96-43D7-ADC0-BA0F98E0B447}" type="slidenum">
              <a:rPr lang="tr-TR" smtClean="0"/>
              <a:pPr/>
              <a:t>‹#›</a:t>
            </a:fld>
            <a:endParaRPr lang="tr-TR" dirty="0"/>
          </a:p>
        </p:txBody>
      </p:sp>
    </p:spTree>
    <p:extLst>
      <p:ext uri="{BB962C8B-B14F-4D97-AF65-F5344CB8AC3E}">
        <p14:creationId xmlns:p14="http://schemas.microsoft.com/office/powerpoint/2010/main" val="3157160213"/>
      </p:ext>
    </p:extLst>
  </p:cSld>
  <p:clrMap bg1="lt1" tx1="dk1" bg2="lt2" tx2="dk2" accent1="accent1" accent2="accent2" accent3="accent3" accent4="accent4" accent5="accent5" accent6="accent6" hlink="hlink" folHlink="folHlink"/>
  <p:notesStyle>
    <a:lvl1pPr marL="0" algn="l" defTabSz="876041" rtl="0" eaLnBrk="1" latinLnBrk="0" hangingPunct="1">
      <a:defRPr sz="1100" kern="1200">
        <a:solidFill>
          <a:schemeClr val="tx1"/>
        </a:solidFill>
        <a:latin typeface="+mn-lt"/>
        <a:ea typeface="+mn-ea"/>
        <a:cs typeface="+mn-cs"/>
      </a:defRPr>
    </a:lvl1pPr>
    <a:lvl2pPr marL="438020" algn="l" defTabSz="876041" rtl="0" eaLnBrk="1" latinLnBrk="0" hangingPunct="1">
      <a:defRPr sz="1100" kern="1200">
        <a:solidFill>
          <a:schemeClr val="tx1"/>
        </a:solidFill>
        <a:latin typeface="+mn-lt"/>
        <a:ea typeface="+mn-ea"/>
        <a:cs typeface="+mn-cs"/>
      </a:defRPr>
    </a:lvl2pPr>
    <a:lvl3pPr marL="876041" algn="l" defTabSz="876041" rtl="0" eaLnBrk="1" latinLnBrk="0" hangingPunct="1">
      <a:defRPr sz="1100" kern="1200">
        <a:solidFill>
          <a:schemeClr val="tx1"/>
        </a:solidFill>
        <a:latin typeface="+mn-lt"/>
        <a:ea typeface="+mn-ea"/>
        <a:cs typeface="+mn-cs"/>
      </a:defRPr>
    </a:lvl3pPr>
    <a:lvl4pPr marL="1314061" algn="l" defTabSz="876041" rtl="0" eaLnBrk="1" latinLnBrk="0" hangingPunct="1">
      <a:defRPr sz="1100" kern="1200">
        <a:solidFill>
          <a:schemeClr val="tx1"/>
        </a:solidFill>
        <a:latin typeface="+mn-lt"/>
        <a:ea typeface="+mn-ea"/>
        <a:cs typeface="+mn-cs"/>
      </a:defRPr>
    </a:lvl4pPr>
    <a:lvl5pPr marL="1752082" algn="l" defTabSz="876041" rtl="0" eaLnBrk="1" latinLnBrk="0" hangingPunct="1">
      <a:defRPr sz="1100" kern="1200">
        <a:solidFill>
          <a:schemeClr val="tx1"/>
        </a:solidFill>
        <a:latin typeface="+mn-lt"/>
        <a:ea typeface="+mn-ea"/>
        <a:cs typeface="+mn-cs"/>
      </a:defRPr>
    </a:lvl5pPr>
    <a:lvl6pPr marL="2190102" algn="l" defTabSz="876041" rtl="0" eaLnBrk="1" latinLnBrk="0" hangingPunct="1">
      <a:defRPr sz="1100" kern="1200">
        <a:solidFill>
          <a:schemeClr val="tx1"/>
        </a:solidFill>
        <a:latin typeface="+mn-lt"/>
        <a:ea typeface="+mn-ea"/>
        <a:cs typeface="+mn-cs"/>
      </a:defRPr>
    </a:lvl6pPr>
    <a:lvl7pPr marL="2628123" algn="l" defTabSz="876041" rtl="0" eaLnBrk="1" latinLnBrk="0" hangingPunct="1">
      <a:defRPr sz="1100" kern="1200">
        <a:solidFill>
          <a:schemeClr val="tx1"/>
        </a:solidFill>
        <a:latin typeface="+mn-lt"/>
        <a:ea typeface="+mn-ea"/>
        <a:cs typeface="+mn-cs"/>
      </a:defRPr>
    </a:lvl7pPr>
    <a:lvl8pPr marL="3066143" algn="l" defTabSz="876041" rtl="0" eaLnBrk="1" latinLnBrk="0" hangingPunct="1">
      <a:defRPr sz="1100" kern="1200">
        <a:solidFill>
          <a:schemeClr val="tx1"/>
        </a:solidFill>
        <a:latin typeface="+mn-lt"/>
        <a:ea typeface="+mn-ea"/>
        <a:cs typeface="+mn-cs"/>
      </a:defRPr>
    </a:lvl8pPr>
    <a:lvl9pPr marL="3504164" algn="l" defTabSz="87604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2</a:t>
            </a:fld>
            <a:endParaRPr lang="tr-TR"/>
          </a:p>
        </p:txBody>
      </p:sp>
    </p:spTree>
    <p:extLst>
      <p:ext uri="{BB962C8B-B14F-4D97-AF65-F5344CB8AC3E}">
        <p14:creationId xmlns:p14="http://schemas.microsoft.com/office/powerpoint/2010/main" val="354718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1648" y="2349390"/>
            <a:ext cx="9085342" cy="1621111"/>
          </a:xfrm>
        </p:spPr>
        <p:txBody>
          <a:bodyPr/>
          <a:lstStyle/>
          <a:p>
            <a:r>
              <a:rPr lang="tr-TR"/>
              <a:t>Asıl başlık stili için tıklatın</a:t>
            </a:r>
          </a:p>
        </p:txBody>
      </p:sp>
      <p:sp>
        <p:nvSpPr>
          <p:cNvPr id="3" name="2 Alt Başlık"/>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438020" indent="0" algn="ctr">
              <a:buNone/>
              <a:defRPr>
                <a:solidFill>
                  <a:schemeClr val="tx1">
                    <a:tint val="75000"/>
                  </a:schemeClr>
                </a:solidFill>
              </a:defRPr>
            </a:lvl2pPr>
            <a:lvl3pPr marL="876041" indent="0" algn="ctr">
              <a:buNone/>
              <a:defRPr>
                <a:solidFill>
                  <a:schemeClr val="tx1">
                    <a:tint val="75000"/>
                  </a:schemeClr>
                </a:solidFill>
              </a:defRPr>
            </a:lvl3pPr>
            <a:lvl4pPr marL="1314061" indent="0" algn="ctr">
              <a:buNone/>
              <a:defRPr>
                <a:solidFill>
                  <a:schemeClr val="tx1">
                    <a:tint val="75000"/>
                  </a:schemeClr>
                </a:solidFill>
              </a:defRPr>
            </a:lvl4pPr>
            <a:lvl5pPr marL="1752082" indent="0" algn="ctr">
              <a:buNone/>
              <a:defRPr>
                <a:solidFill>
                  <a:schemeClr val="tx1">
                    <a:tint val="75000"/>
                  </a:schemeClr>
                </a:solidFill>
              </a:defRPr>
            </a:lvl5pPr>
            <a:lvl6pPr marL="2190102" indent="0" algn="ctr">
              <a:buNone/>
              <a:defRPr>
                <a:solidFill>
                  <a:schemeClr val="tx1">
                    <a:tint val="75000"/>
                  </a:schemeClr>
                </a:solidFill>
              </a:defRPr>
            </a:lvl6pPr>
            <a:lvl7pPr marL="2628123" indent="0" algn="ctr">
              <a:buNone/>
              <a:defRPr>
                <a:solidFill>
                  <a:schemeClr val="tx1">
                    <a:tint val="75000"/>
                  </a:schemeClr>
                </a:solidFill>
              </a:defRPr>
            </a:lvl7pPr>
            <a:lvl8pPr marL="3066143" indent="0" algn="ctr">
              <a:buNone/>
              <a:defRPr>
                <a:solidFill>
                  <a:schemeClr val="tx1">
                    <a:tint val="75000"/>
                  </a:schemeClr>
                </a:solidFill>
              </a:defRPr>
            </a:lvl8pPr>
            <a:lvl9pPr marL="350416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81B5D5-BBFE-43EE-92DC-BDE1343B32E5}"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956EBAD-194B-4368-AF46-C662128AD113}"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49262" y="302867"/>
            <a:ext cx="2404944" cy="645293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534432" y="302867"/>
            <a:ext cx="7036687" cy="645293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62E886F-CA38-4ED4-AF63-8F6DC7888160}"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812E92B-EB4A-44EC-99C4-ED3A1D5DF95F}"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329" y="4859834"/>
            <a:ext cx="9085342" cy="1502066"/>
          </a:xfrm>
        </p:spPr>
        <p:txBody>
          <a:bodyPr anchor="t"/>
          <a:lstStyle>
            <a:lvl1pPr algn="l">
              <a:defRPr sz="3800" b="1" cap="all"/>
            </a:lvl1pPr>
          </a:lstStyle>
          <a:p>
            <a:r>
              <a:rPr lang="tr-TR"/>
              <a:t>Asıl başlık stili için tıklatın</a:t>
            </a:r>
          </a:p>
        </p:txBody>
      </p:sp>
      <p:sp>
        <p:nvSpPr>
          <p:cNvPr id="3" name="2 Metin Yer Tutucusu"/>
          <p:cNvSpPr>
            <a:spLocks noGrp="1"/>
          </p:cNvSpPr>
          <p:nvPr>
            <p:ph type="body" idx="1"/>
          </p:nvPr>
        </p:nvSpPr>
        <p:spPr>
          <a:xfrm>
            <a:off x="844329" y="3205459"/>
            <a:ext cx="9085342" cy="1654373"/>
          </a:xfrm>
        </p:spPr>
        <p:txBody>
          <a:bodyPr anchor="b"/>
          <a:lstStyle>
            <a:lvl1pPr marL="0" indent="0">
              <a:buNone/>
              <a:defRPr sz="1900">
                <a:solidFill>
                  <a:schemeClr val="tx1">
                    <a:tint val="75000"/>
                  </a:schemeClr>
                </a:solidFill>
              </a:defRPr>
            </a:lvl1pPr>
            <a:lvl2pPr marL="438020" indent="0">
              <a:buNone/>
              <a:defRPr sz="1800">
                <a:solidFill>
                  <a:schemeClr val="tx1">
                    <a:tint val="75000"/>
                  </a:schemeClr>
                </a:solidFill>
              </a:defRPr>
            </a:lvl2pPr>
            <a:lvl3pPr marL="876041" indent="0">
              <a:buNone/>
              <a:defRPr sz="1500">
                <a:solidFill>
                  <a:schemeClr val="tx1">
                    <a:tint val="75000"/>
                  </a:schemeClr>
                </a:solidFill>
              </a:defRPr>
            </a:lvl3pPr>
            <a:lvl4pPr marL="1314061" indent="0">
              <a:buNone/>
              <a:defRPr sz="1400">
                <a:solidFill>
                  <a:schemeClr val="tx1">
                    <a:tint val="75000"/>
                  </a:schemeClr>
                </a:solidFill>
              </a:defRPr>
            </a:lvl4pPr>
            <a:lvl5pPr marL="1752082" indent="0">
              <a:buNone/>
              <a:defRPr sz="1400">
                <a:solidFill>
                  <a:schemeClr val="tx1">
                    <a:tint val="75000"/>
                  </a:schemeClr>
                </a:solidFill>
              </a:defRPr>
            </a:lvl5pPr>
            <a:lvl6pPr marL="2190102" indent="0">
              <a:buNone/>
              <a:defRPr sz="1400">
                <a:solidFill>
                  <a:schemeClr val="tx1">
                    <a:tint val="75000"/>
                  </a:schemeClr>
                </a:solidFill>
              </a:defRPr>
            </a:lvl6pPr>
            <a:lvl7pPr marL="2628123" indent="0">
              <a:buNone/>
              <a:defRPr sz="1400">
                <a:solidFill>
                  <a:schemeClr val="tx1">
                    <a:tint val="75000"/>
                  </a:schemeClr>
                </a:solidFill>
              </a:defRPr>
            </a:lvl7pPr>
            <a:lvl8pPr marL="3066143" indent="0">
              <a:buNone/>
              <a:defRPr sz="1400">
                <a:solidFill>
                  <a:schemeClr val="tx1">
                    <a:tint val="75000"/>
                  </a:schemeClr>
                </a:solidFill>
              </a:defRPr>
            </a:lvl8pPr>
            <a:lvl9pPr marL="3504164"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BFA8159E-62A2-46BE-93B7-F438DC8706B3}"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534432" y="1764668"/>
            <a:ext cx="4720815" cy="4991131"/>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433391" y="1764668"/>
            <a:ext cx="4720815" cy="4991131"/>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6BE0BC82-DDED-4E1C-9EC9-FA05151661D2}" type="datetime1">
              <a:rPr lang="tr-TR" smtClean="0"/>
              <a:t>11.2.2020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534432" y="1692889"/>
            <a:ext cx="4722671" cy="705516"/>
          </a:xfrm>
        </p:spPr>
        <p:txBody>
          <a:bodyPr anchor="b"/>
          <a:lstStyle>
            <a:lvl1pPr marL="0" indent="0">
              <a:buNone/>
              <a:defRPr sz="2300" b="1"/>
            </a:lvl1pPr>
            <a:lvl2pPr marL="438020" indent="0">
              <a:buNone/>
              <a:defRPr sz="1900" b="1"/>
            </a:lvl2pPr>
            <a:lvl3pPr marL="876041" indent="0">
              <a:buNone/>
              <a:defRPr sz="1800" b="1"/>
            </a:lvl3pPr>
            <a:lvl4pPr marL="1314061" indent="0">
              <a:buNone/>
              <a:defRPr sz="1500" b="1"/>
            </a:lvl4pPr>
            <a:lvl5pPr marL="1752082" indent="0">
              <a:buNone/>
              <a:defRPr sz="1500" b="1"/>
            </a:lvl5pPr>
            <a:lvl6pPr marL="2190102" indent="0">
              <a:buNone/>
              <a:defRPr sz="1500" b="1"/>
            </a:lvl6pPr>
            <a:lvl7pPr marL="2628123" indent="0">
              <a:buNone/>
              <a:defRPr sz="1500" b="1"/>
            </a:lvl7pPr>
            <a:lvl8pPr marL="3066143" indent="0">
              <a:buNone/>
              <a:defRPr sz="1500" b="1"/>
            </a:lvl8pPr>
            <a:lvl9pPr marL="3504164" indent="0">
              <a:buNone/>
              <a:defRPr sz="1500" b="1"/>
            </a:lvl9pPr>
          </a:lstStyle>
          <a:p>
            <a:pPr lvl="0"/>
            <a:r>
              <a:rPr lang="tr-TR"/>
              <a:t>Asıl metin stillerini düzenlemek için tıklatın</a:t>
            </a:r>
          </a:p>
        </p:txBody>
      </p:sp>
      <p:sp>
        <p:nvSpPr>
          <p:cNvPr id="4" name="3 İçerik Yer Tutucusu"/>
          <p:cNvSpPr>
            <a:spLocks noGrp="1"/>
          </p:cNvSpPr>
          <p:nvPr>
            <p:ph sz="half" idx="2"/>
          </p:nvPr>
        </p:nvSpPr>
        <p:spPr>
          <a:xfrm>
            <a:off x="534432" y="2398403"/>
            <a:ext cx="4722671" cy="4357393"/>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5429679" y="1692889"/>
            <a:ext cx="4724528" cy="705516"/>
          </a:xfrm>
        </p:spPr>
        <p:txBody>
          <a:bodyPr anchor="b"/>
          <a:lstStyle>
            <a:lvl1pPr marL="0" indent="0">
              <a:buNone/>
              <a:defRPr sz="2300" b="1"/>
            </a:lvl1pPr>
            <a:lvl2pPr marL="438020" indent="0">
              <a:buNone/>
              <a:defRPr sz="1900" b="1"/>
            </a:lvl2pPr>
            <a:lvl3pPr marL="876041" indent="0">
              <a:buNone/>
              <a:defRPr sz="1800" b="1"/>
            </a:lvl3pPr>
            <a:lvl4pPr marL="1314061" indent="0">
              <a:buNone/>
              <a:defRPr sz="1500" b="1"/>
            </a:lvl4pPr>
            <a:lvl5pPr marL="1752082" indent="0">
              <a:buNone/>
              <a:defRPr sz="1500" b="1"/>
            </a:lvl5pPr>
            <a:lvl6pPr marL="2190102" indent="0">
              <a:buNone/>
              <a:defRPr sz="1500" b="1"/>
            </a:lvl6pPr>
            <a:lvl7pPr marL="2628123" indent="0">
              <a:buNone/>
              <a:defRPr sz="1500" b="1"/>
            </a:lvl7pPr>
            <a:lvl8pPr marL="3066143" indent="0">
              <a:buNone/>
              <a:defRPr sz="1500" b="1"/>
            </a:lvl8pPr>
            <a:lvl9pPr marL="3504164" indent="0">
              <a:buNone/>
              <a:defRPr sz="1500" b="1"/>
            </a:lvl9pPr>
          </a:lstStyle>
          <a:p>
            <a:pPr lvl="0"/>
            <a:r>
              <a:rPr lang="tr-TR"/>
              <a:t>Asıl metin stillerini düzenlemek için tıklatın</a:t>
            </a:r>
          </a:p>
        </p:txBody>
      </p:sp>
      <p:sp>
        <p:nvSpPr>
          <p:cNvPr id="6" name="5 İçerik Yer Tutucusu"/>
          <p:cNvSpPr>
            <a:spLocks noGrp="1"/>
          </p:cNvSpPr>
          <p:nvPr>
            <p:ph sz="quarter" idx="4"/>
          </p:nvPr>
        </p:nvSpPr>
        <p:spPr>
          <a:xfrm>
            <a:off x="5429679" y="2398403"/>
            <a:ext cx="4724528" cy="4357393"/>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94C38918-6794-4D8F-AAEC-00CC9DFC6E63}" type="datetime1">
              <a:rPr lang="tr-TR" smtClean="0"/>
              <a:t>11.2.2020</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A2C010A-A6EE-43D2-972D-56AD262D72C0}" type="datetime1">
              <a:rPr lang="tr-TR" smtClean="0"/>
              <a:t>11.2.2020</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1F62FAA-86C3-4CA4-997E-F3D3D74CF346}" type="datetime1">
              <a:rPr lang="tr-TR" smtClean="0"/>
              <a:t>11.2.2020</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433" y="301113"/>
            <a:ext cx="3516488" cy="1281484"/>
          </a:xfrm>
        </p:spPr>
        <p:txBody>
          <a:bodyPr anchor="b"/>
          <a:lstStyle>
            <a:lvl1pPr algn="l">
              <a:defRPr sz="1900" b="1"/>
            </a:lvl1pPr>
          </a:lstStyle>
          <a:p>
            <a:r>
              <a:rPr lang="tr-TR"/>
              <a:t>Asıl başlık stili için tıklatın</a:t>
            </a:r>
          </a:p>
        </p:txBody>
      </p:sp>
      <p:sp>
        <p:nvSpPr>
          <p:cNvPr id="3" name="2 İçerik Yer Tutucusu"/>
          <p:cNvSpPr>
            <a:spLocks noGrp="1"/>
          </p:cNvSpPr>
          <p:nvPr>
            <p:ph idx="1"/>
          </p:nvPr>
        </p:nvSpPr>
        <p:spPr>
          <a:xfrm>
            <a:off x="4178960" y="301117"/>
            <a:ext cx="5975246" cy="64546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534433" y="1582600"/>
            <a:ext cx="3516488" cy="5173200"/>
          </a:xfrm>
        </p:spPr>
        <p:txBody>
          <a:bodyPr/>
          <a:lstStyle>
            <a:lvl1pPr marL="0" indent="0">
              <a:buNone/>
              <a:defRPr sz="1400"/>
            </a:lvl1pPr>
            <a:lvl2pPr marL="438020" indent="0">
              <a:buNone/>
              <a:defRPr sz="1100"/>
            </a:lvl2pPr>
            <a:lvl3pPr marL="876041" indent="0">
              <a:buNone/>
              <a:defRPr sz="1000"/>
            </a:lvl3pPr>
            <a:lvl4pPr marL="1314061" indent="0">
              <a:buNone/>
              <a:defRPr sz="900"/>
            </a:lvl4pPr>
            <a:lvl5pPr marL="1752082" indent="0">
              <a:buNone/>
              <a:defRPr sz="900"/>
            </a:lvl5pPr>
            <a:lvl6pPr marL="2190102" indent="0">
              <a:buNone/>
              <a:defRPr sz="900"/>
            </a:lvl6pPr>
            <a:lvl7pPr marL="2628123" indent="0">
              <a:buNone/>
              <a:defRPr sz="900"/>
            </a:lvl7pPr>
            <a:lvl8pPr marL="3066143" indent="0">
              <a:buNone/>
              <a:defRPr sz="900"/>
            </a:lvl8pPr>
            <a:lvl9pPr marL="3504164"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EA2F1048-9EE6-4868-AC0E-762F118CA401}" type="datetime1">
              <a:rPr lang="tr-TR" smtClean="0"/>
              <a:t>11.2.2020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048" y="5293995"/>
            <a:ext cx="6413183" cy="624987"/>
          </a:xfrm>
        </p:spPr>
        <p:txBody>
          <a:bodyPr anchor="b"/>
          <a:lstStyle>
            <a:lvl1pPr algn="l">
              <a:defRPr sz="1900" b="1"/>
            </a:lvl1pPr>
          </a:lstStyle>
          <a:p>
            <a:r>
              <a:rPr lang="tr-TR"/>
              <a:t>Asıl başlık stili için tıklatın</a:t>
            </a:r>
          </a:p>
        </p:txBody>
      </p:sp>
      <p:sp>
        <p:nvSpPr>
          <p:cNvPr id="3" name="2 Resim Yer Tutucusu"/>
          <p:cNvSpPr>
            <a:spLocks noGrp="1"/>
          </p:cNvSpPr>
          <p:nvPr>
            <p:ph type="pic" idx="1"/>
          </p:nvPr>
        </p:nvSpPr>
        <p:spPr>
          <a:xfrm>
            <a:off x="2095048" y="675754"/>
            <a:ext cx="6413183" cy="4537710"/>
          </a:xfrm>
        </p:spPr>
        <p:txBody>
          <a:bodyPr/>
          <a:lstStyle>
            <a:lvl1pPr marL="0" indent="0">
              <a:buNone/>
              <a:defRPr sz="3100"/>
            </a:lvl1pPr>
            <a:lvl2pPr marL="438020" indent="0">
              <a:buNone/>
              <a:defRPr sz="2700"/>
            </a:lvl2pPr>
            <a:lvl3pPr marL="876041" indent="0">
              <a:buNone/>
              <a:defRPr sz="2300"/>
            </a:lvl3pPr>
            <a:lvl4pPr marL="1314061" indent="0">
              <a:buNone/>
              <a:defRPr sz="1900"/>
            </a:lvl4pPr>
            <a:lvl5pPr marL="1752082" indent="0">
              <a:buNone/>
              <a:defRPr sz="1900"/>
            </a:lvl5pPr>
            <a:lvl6pPr marL="2190102" indent="0">
              <a:buNone/>
              <a:defRPr sz="1900"/>
            </a:lvl6pPr>
            <a:lvl7pPr marL="2628123" indent="0">
              <a:buNone/>
              <a:defRPr sz="1900"/>
            </a:lvl7pPr>
            <a:lvl8pPr marL="3066143" indent="0">
              <a:buNone/>
              <a:defRPr sz="1900"/>
            </a:lvl8pPr>
            <a:lvl9pPr marL="3504164" indent="0">
              <a:buNone/>
              <a:defRPr sz="1900"/>
            </a:lvl9pPr>
          </a:lstStyle>
          <a:p>
            <a:endParaRPr lang="tr-TR" dirty="0"/>
          </a:p>
        </p:txBody>
      </p:sp>
      <p:sp>
        <p:nvSpPr>
          <p:cNvPr id="4" name="3 Metin Yer Tutucusu"/>
          <p:cNvSpPr>
            <a:spLocks noGrp="1"/>
          </p:cNvSpPr>
          <p:nvPr>
            <p:ph type="body" sz="half" idx="2"/>
          </p:nvPr>
        </p:nvSpPr>
        <p:spPr>
          <a:xfrm>
            <a:off x="2095048" y="5918981"/>
            <a:ext cx="6413183" cy="887585"/>
          </a:xfrm>
        </p:spPr>
        <p:txBody>
          <a:bodyPr/>
          <a:lstStyle>
            <a:lvl1pPr marL="0" indent="0">
              <a:buNone/>
              <a:defRPr sz="1400"/>
            </a:lvl1pPr>
            <a:lvl2pPr marL="438020" indent="0">
              <a:buNone/>
              <a:defRPr sz="1100"/>
            </a:lvl2pPr>
            <a:lvl3pPr marL="876041" indent="0">
              <a:buNone/>
              <a:defRPr sz="1000"/>
            </a:lvl3pPr>
            <a:lvl4pPr marL="1314061" indent="0">
              <a:buNone/>
              <a:defRPr sz="900"/>
            </a:lvl4pPr>
            <a:lvl5pPr marL="1752082" indent="0">
              <a:buNone/>
              <a:defRPr sz="900"/>
            </a:lvl5pPr>
            <a:lvl6pPr marL="2190102" indent="0">
              <a:buNone/>
              <a:defRPr sz="900"/>
            </a:lvl6pPr>
            <a:lvl7pPr marL="2628123" indent="0">
              <a:buNone/>
              <a:defRPr sz="900"/>
            </a:lvl7pPr>
            <a:lvl8pPr marL="3066143" indent="0">
              <a:buNone/>
              <a:defRPr sz="900"/>
            </a:lvl8pPr>
            <a:lvl9pPr marL="3504164"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2BFB1B5-D33B-4F74-AA42-E9A7F55A84A1}" type="datetime1">
              <a:rPr lang="tr-TR" smtClean="0"/>
              <a:t>11.2.2020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534432" y="302865"/>
            <a:ext cx="9619774" cy="1260475"/>
          </a:xfrm>
          <a:prstGeom prst="rect">
            <a:avLst/>
          </a:prstGeom>
        </p:spPr>
        <p:txBody>
          <a:bodyPr vert="horz" lIns="87604" tIns="43802" rIns="87604" bIns="43802" rtlCol="0" anchor="ctr">
            <a:normAutofit/>
          </a:bodyPr>
          <a:lstStyle/>
          <a:p>
            <a:r>
              <a:rPr lang="tr-TR"/>
              <a:t>Asıl başlık stili için tıklatın</a:t>
            </a:r>
          </a:p>
        </p:txBody>
      </p:sp>
      <p:sp>
        <p:nvSpPr>
          <p:cNvPr id="3" name="2 Metin Yer Tutucusu"/>
          <p:cNvSpPr>
            <a:spLocks noGrp="1"/>
          </p:cNvSpPr>
          <p:nvPr>
            <p:ph type="body" idx="1"/>
          </p:nvPr>
        </p:nvSpPr>
        <p:spPr>
          <a:xfrm>
            <a:off x="534432" y="1764668"/>
            <a:ext cx="9619774" cy="4991131"/>
          </a:xfrm>
          <a:prstGeom prst="rect">
            <a:avLst/>
          </a:prstGeom>
        </p:spPr>
        <p:txBody>
          <a:bodyPr vert="horz" lIns="87604" tIns="43802" rIns="87604" bIns="43802"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534432" y="7009644"/>
            <a:ext cx="2494016" cy="402652"/>
          </a:xfrm>
          <a:prstGeom prst="rect">
            <a:avLst/>
          </a:prstGeom>
        </p:spPr>
        <p:txBody>
          <a:bodyPr vert="horz" lIns="87604" tIns="43802" rIns="87604" bIns="43802" rtlCol="0" anchor="ctr"/>
          <a:lstStyle>
            <a:lvl1pPr algn="l">
              <a:defRPr sz="1100">
                <a:solidFill>
                  <a:schemeClr val="tx1">
                    <a:tint val="75000"/>
                  </a:schemeClr>
                </a:solidFill>
              </a:defRPr>
            </a:lvl1pPr>
          </a:lstStyle>
          <a:p>
            <a:fld id="{CA24FB02-FA23-48B0-B85D-1C0E9BC9C98F}" type="datetime1">
              <a:rPr lang="tr-TR" smtClean="0"/>
              <a:t>11.2.2020</a:t>
            </a:fld>
            <a:endParaRPr lang="tr-TR" dirty="0"/>
          </a:p>
        </p:txBody>
      </p:sp>
      <p:sp>
        <p:nvSpPr>
          <p:cNvPr id="5" name="4 Altbilgi Yer Tutucusu"/>
          <p:cNvSpPr>
            <a:spLocks noGrp="1"/>
          </p:cNvSpPr>
          <p:nvPr>
            <p:ph type="ftr" sz="quarter" idx="3"/>
          </p:nvPr>
        </p:nvSpPr>
        <p:spPr>
          <a:xfrm>
            <a:off x="3651952" y="7009644"/>
            <a:ext cx="3384735" cy="402652"/>
          </a:xfrm>
          <a:prstGeom prst="rect">
            <a:avLst/>
          </a:prstGeom>
        </p:spPr>
        <p:txBody>
          <a:bodyPr vert="horz" lIns="87604" tIns="43802" rIns="87604" bIns="43802" rtlCol="0" anchor="ctr"/>
          <a:lstStyle>
            <a:lvl1pPr algn="ctr">
              <a:defRPr sz="11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7660190" y="7009644"/>
            <a:ext cx="2494016" cy="402652"/>
          </a:xfrm>
          <a:prstGeom prst="rect">
            <a:avLst/>
          </a:prstGeom>
        </p:spPr>
        <p:txBody>
          <a:bodyPr vert="horz" lIns="87604" tIns="43802" rIns="87604" bIns="43802" rtlCol="0" anchor="ctr"/>
          <a:lstStyle>
            <a:lvl1pPr algn="r">
              <a:defRPr sz="11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876041" rtl="0" eaLnBrk="1" latinLnBrk="0" hangingPunct="1">
        <a:spcBef>
          <a:spcPct val="0"/>
        </a:spcBef>
        <a:buNone/>
        <a:defRPr sz="4200" kern="1200">
          <a:solidFill>
            <a:schemeClr val="tx1"/>
          </a:solidFill>
          <a:latin typeface="+mj-lt"/>
          <a:ea typeface="+mj-ea"/>
          <a:cs typeface="+mj-cs"/>
        </a:defRPr>
      </a:lvl1pPr>
    </p:titleStyle>
    <p:bodyStyle>
      <a:lvl1pPr marL="328515" indent="-328515" algn="l" defTabSz="876041"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11784" indent="-273763" algn="l" defTabSz="876041"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95051" indent="-219010" algn="l" defTabSz="876041"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33072"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71092"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0911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4713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8515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23174"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tr-TR"/>
      </a:defPPr>
      <a:lvl1pPr marL="0" algn="l" defTabSz="876041" rtl="0" eaLnBrk="1" latinLnBrk="0" hangingPunct="1">
        <a:defRPr sz="1800" kern="1200">
          <a:solidFill>
            <a:schemeClr val="tx1"/>
          </a:solidFill>
          <a:latin typeface="+mn-lt"/>
          <a:ea typeface="+mn-ea"/>
          <a:cs typeface="+mn-cs"/>
        </a:defRPr>
      </a:lvl1pPr>
      <a:lvl2pPr marL="438020" algn="l" defTabSz="876041" rtl="0" eaLnBrk="1" latinLnBrk="0" hangingPunct="1">
        <a:defRPr sz="1800" kern="1200">
          <a:solidFill>
            <a:schemeClr val="tx1"/>
          </a:solidFill>
          <a:latin typeface="+mn-lt"/>
          <a:ea typeface="+mn-ea"/>
          <a:cs typeface="+mn-cs"/>
        </a:defRPr>
      </a:lvl2pPr>
      <a:lvl3pPr marL="876041" algn="l" defTabSz="876041" rtl="0" eaLnBrk="1" latinLnBrk="0" hangingPunct="1">
        <a:defRPr sz="1800" kern="1200">
          <a:solidFill>
            <a:schemeClr val="tx1"/>
          </a:solidFill>
          <a:latin typeface="+mn-lt"/>
          <a:ea typeface="+mn-ea"/>
          <a:cs typeface="+mn-cs"/>
        </a:defRPr>
      </a:lvl3pPr>
      <a:lvl4pPr marL="1314061" algn="l" defTabSz="876041" rtl="0" eaLnBrk="1" latinLnBrk="0" hangingPunct="1">
        <a:defRPr sz="1800" kern="1200">
          <a:solidFill>
            <a:schemeClr val="tx1"/>
          </a:solidFill>
          <a:latin typeface="+mn-lt"/>
          <a:ea typeface="+mn-ea"/>
          <a:cs typeface="+mn-cs"/>
        </a:defRPr>
      </a:lvl4pPr>
      <a:lvl5pPr marL="1752082" algn="l" defTabSz="876041" rtl="0" eaLnBrk="1" latinLnBrk="0" hangingPunct="1">
        <a:defRPr sz="1800" kern="1200">
          <a:solidFill>
            <a:schemeClr val="tx1"/>
          </a:solidFill>
          <a:latin typeface="+mn-lt"/>
          <a:ea typeface="+mn-ea"/>
          <a:cs typeface="+mn-cs"/>
        </a:defRPr>
      </a:lvl5pPr>
      <a:lvl6pPr marL="2190102" algn="l" defTabSz="876041" rtl="0" eaLnBrk="1" latinLnBrk="0" hangingPunct="1">
        <a:defRPr sz="1800" kern="1200">
          <a:solidFill>
            <a:schemeClr val="tx1"/>
          </a:solidFill>
          <a:latin typeface="+mn-lt"/>
          <a:ea typeface="+mn-ea"/>
          <a:cs typeface="+mn-cs"/>
        </a:defRPr>
      </a:lvl6pPr>
      <a:lvl7pPr marL="2628123" algn="l" defTabSz="876041" rtl="0" eaLnBrk="1" latinLnBrk="0" hangingPunct="1">
        <a:defRPr sz="1800" kern="1200">
          <a:solidFill>
            <a:schemeClr val="tx1"/>
          </a:solidFill>
          <a:latin typeface="+mn-lt"/>
          <a:ea typeface="+mn-ea"/>
          <a:cs typeface="+mn-cs"/>
        </a:defRPr>
      </a:lvl7pPr>
      <a:lvl8pPr marL="3066143" algn="l" defTabSz="876041" rtl="0" eaLnBrk="1" latinLnBrk="0" hangingPunct="1">
        <a:defRPr sz="1800" kern="1200">
          <a:solidFill>
            <a:schemeClr val="tx1"/>
          </a:solidFill>
          <a:latin typeface="+mn-lt"/>
          <a:ea typeface="+mn-ea"/>
          <a:cs typeface="+mn-cs"/>
        </a:defRPr>
      </a:lvl8pPr>
      <a:lvl9pPr marL="3504164" algn="l" defTabSz="8760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sgm.saglik.gov.tr/tr/bulasici-hastaliklar/2019-n-cov.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6264" y="3596759"/>
            <a:ext cx="6934527" cy="2062103"/>
          </a:xfrm>
          <a:prstGeom prst="rect">
            <a:avLst/>
          </a:prstGeom>
        </p:spPr>
        <p:txBody>
          <a:bodyPr wrap="none">
            <a:spAutoFit/>
          </a:bodyPr>
          <a:lstStyle/>
          <a:p>
            <a:pPr algn="ctr"/>
            <a:r>
              <a:rPr lang="tr-TR" sz="3200" b="1" dirty="0" smtClean="0">
                <a:solidFill>
                  <a:srgbClr val="FF0000"/>
                </a:solidFill>
                <a:ea typeface="Century Gothic" charset="0"/>
                <a:cs typeface="Arial" panose="020B0604020202020204" pitchFamily="34" charset="0"/>
              </a:rPr>
              <a:t>2019-NCOV -CORONAVİRÜS HASTALIĞI </a:t>
            </a:r>
          </a:p>
          <a:p>
            <a:pPr algn="ctr"/>
            <a:endParaRPr lang="tr-TR" sz="3200" b="1" dirty="0">
              <a:ea typeface="Century Gothic" charset="0"/>
              <a:cs typeface="Arial" panose="020B0604020202020204" pitchFamily="34" charset="0"/>
            </a:endParaRPr>
          </a:p>
          <a:p>
            <a:pPr algn="ctr"/>
            <a:r>
              <a:rPr lang="tr-TR" sz="3200" b="1" dirty="0" smtClean="0">
                <a:ea typeface="Century Gothic" charset="0"/>
                <a:cs typeface="Arial" panose="020B0604020202020204" pitchFamily="34" charset="0"/>
              </a:rPr>
              <a:t>KÜTAHYA İL MİLLİ EĞİTİM MÜDÜRLÜĞÜ</a:t>
            </a:r>
          </a:p>
          <a:p>
            <a:pPr algn="ctr"/>
            <a:r>
              <a:rPr lang="tr-TR" sz="3200" b="1" dirty="0" smtClean="0">
                <a:ea typeface="Century Gothic" charset="0"/>
                <a:cs typeface="Arial" panose="020B0604020202020204" pitchFamily="34" charset="0"/>
              </a:rPr>
              <a:t>İŞYERİ SAĞLIK VE GÜVENLİK BİRİMİ</a:t>
            </a:r>
            <a:endParaRPr lang="tr-TR" sz="3200" b="1" dirty="0">
              <a:ea typeface="Century Gothic" charset="0"/>
              <a:cs typeface="Arial" panose="020B0604020202020204" pitchFamily="34" charset="0"/>
            </a:endParaRPr>
          </a:p>
        </p:txBody>
      </p:sp>
    </p:spTree>
    <p:extLst>
      <p:ext uri="{BB962C8B-B14F-4D97-AF65-F5344CB8AC3E}">
        <p14:creationId xmlns:p14="http://schemas.microsoft.com/office/powerpoint/2010/main" val="342191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 Yeni </a:t>
            </a:r>
            <a:r>
              <a:rPr lang="tr-TR" b="1" dirty="0" err="1"/>
              <a:t>Coronavirus</a:t>
            </a:r>
            <a:r>
              <a:rPr lang="tr-TR" b="1" dirty="0"/>
              <a:t> (2019-nCoV) aşısı var mıdır?</a:t>
            </a:r>
            <a:endParaRPr lang="tr-TR" dirty="0"/>
          </a:p>
          <a:p>
            <a:pPr marL="0" indent="0">
              <a:buNone/>
            </a:pPr>
            <a:r>
              <a:rPr lang="tr-TR" dirty="0"/>
              <a:t>Hayır, henüz geliştirilmiş bir aşısı bulunmamaktadır.</a:t>
            </a:r>
          </a:p>
          <a:p>
            <a:endParaRPr lang="tr-TR" dirty="0"/>
          </a:p>
        </p:txBody>
      </p:sp>
    </p:spTree>
    <p:extLst>
      <p:ext uri="{BB962C8B-B14F-4D97-AF65-F5344CB8AC3E}">
        <p14:creationId xmlns:p14="http://schemas.microsoft.com/office/powerpoint/2010/main" val="396148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 Çin’den gelen paket ya da ürünlerden </a:t>
            </a:r>
            <a:r>
              <a:rPr lang="tr-TR" b="1" dirty="0" err="1"/>
              <a:t>Coronavirus</a:t>
            </a:r>
            <a:r>
              <a:rPr lang="tr-TR" b="1" dirty="0"/>
              <a:t> bulaşma riski var mıdır?</a:t>
            </a:r>
            <a:endParaRPr lang="tr-TR" dirty="0"/>
          </a:p>
          <a:p>
            <a:pPr marL="0" indent="0">
              <a:buNone/>
            </a:pPr>
            <a:r>
              <a:rPr lang="tr-TR" dirty="0"/>
              <a:t>Genel olarak bu virüslerin yüzeylerde kısa süre canlı kalabildikleri için paket veya kargo ile bulaşma olması beklenmemektedir. Dünya Sağlık Örgütü’nün de bu konuda kısıtlaması yoktur.</a:t>
            </a:r>
          </a:p>
          <a:p>
            <a:endParaRPr lang="tr-TR" dirty="0"/>
          </a:p>
        </p:txBody>
      </p:sp>
    </p:spTree>
    <p:extLst>
      <p:ext uri="{BB962C8B-B14F-4D97-AF65-F5344CB8AC3E}">
        <p14:creationId xmlns:p14="http://schemas.microsoft.com/office/powerpoint/2010/main" val="309522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 edilmesi gerekenler</a:t>
            </a:r>
            <a:endParaRPr lang="tr-TR" dirty="0"/>
          </a:p>
        </p:txBody>
      </p:sp>
      <p:pic>
        <p:nvPicPr>
          <p:cNvPr id="1026" name="Picture 2" descr="https://hsgm.saglik.gov.tr/depo/birimler/Bulasici-hastaliklar-db/hastaliklar/2019_n_CoV/afisler/elleri-yka.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28095" y="1333153"/>
            <a:ext cx="4321441"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1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218" name="Picture 2" descr="https://hsgm.saglik.gov.tr/depo/birimler/Bulasici-hastaliklar-db/hastaliklar/2019_n_CoV/afisler/brosurrr.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79" r="75776" b="7422"/>
          <a:stretch/>
        </p:blipFill>
        <p:spPr bwMode="auto">
          <a:xfrm>
            <a:off x="2536007" y="143168"/>
            <a:ext cx="6480720" cy="7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https://hsgm.saglik.gov.tr/depo/birimler/Bulasici-hastaliklar-db/hastaliklar/2019_n_CoV/afisler/koronavirus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3152"/>
          <a:stretch/>
        </p:blipFill>
        <p:spPr bwMode="auto">
          <a:xfrm>
            <a:off x="759560" y="1765201"/>
            <a:ext cx="9169518" cy="472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8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Picture 2" descr="https://hsgm.saglik.gov.tr/depo/birimler/Bulasici-hastaliklar-db/hastaliklar/2019_n_CoV/afisler/koronavirus2.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60" b="43227"/>
          <a:stretch/>
        </p:blipFill>
        <p:spPr bwMode="auto">
          <a:xfrm>
            <a:off x="765056" y="2629297"/>
            <a:ext cx="9389150" cy="29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15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Picture 2" descr="https://hsgm.saglik.gov.tr/depo/birimler/Bulasici-hastaliklar-db/hastaliklar/2019_n_CoV/afisler/koronavirus2.jpg"/>
          <p:cNvPicPr>
            <a:picLocks noChangeAspect="1" noChangeArrowheads="1"/>
          </p:cNvPicPr>
          <p:nvPr/>
        </p:nvPicPr>
        <p:blipFill rotWithShape="1">
          <a:blip r:embed="rId2">
            <a:extLst>
              <a:ext uri="{28A0092B-C50C-407E-A947-70E740481C1C}">
                <a14:useLocalDpi xmlns:a14="http://schemas.microsoft.com/office/drawing/2010/main" val="0"/>
              </a:ext>
            </a:extLst>
          </a:blip>
          <a:srcRect t="55724" b="29411"/>
          <a:stretch/>
        </p:blipFill>
        <p:spPr bwMode="auto">
          <a:xfrm>
            <a:off x="231750" y="2413273"/>
            <a:ext cx="992245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8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dirty="0"/>
          </a:p>
        </p:txBody>
      </p:sp>
      <p:pic>
        <p:nvPicPr>
          <p:cNvPr id="5122" name="Picture 2" descr="https://hsgm.saglik.gov.tr/depo/birimler/Bulasici-hastaliklar-db/hastaliklar/2019_n_CoV/afisler/koronavirus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2446" b="1081"/>
          <a:stretch/>
        </p:blipFill>
        <p:spPr bwMode="auto">
          <a:xfrm>
            <a:off x="583323" y="2629297"/>
            <a:ext cx="95219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6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146" name="Picture 2" descr="https://hsgm.saglik.gov.tr/depo/birimler/Bulasici-hastaliklar-db/hastaliklar/2019_n_CoV/afisler/seyahat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90" b="2840"/>
          <a:stretch/>
        </p:blipFill>
        <p:spPr bwMode="auto">
          <a:xfrm>
            <a:off x="2572011" y="29402"/>
            <a:ext cx="5544616" cy="737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35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218" name="Picture 2" descr="https://hsgm.saglik.gov.tr/depo/birimler/Bulasici-hastaliklar-db/hastaliklar/2019_n_CoV/afisler/brosurrr.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000"/>
          <a:stretch/>
        </p:blipFill>
        <p:spPr bwMode="auto">
          <a:xfrm>
            <a:off x="1311390" y="933102"/>
            <a:ext cx="8065858" cy="622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6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038" y="2461470"/>
            <a:ext cx="184731" cy="335156"/>
          </a:xfrm>
          <a:prstGeom prst="rect">
            <a:avLst/>
          </a:prstGeom>
          <a:noFill/>
        </p:spPr>
        <p:txBody>
          <a:bodyPr wrap="none" rtlCol="0">
            <a:spAutoFit/>
          </a:bodyPr>
          <a:lstStyle/>
          <a:p>
            <a:endParaRPr lang="tr-TR" sz="1578"/>
          </a:p>
        </p:txBody>
      </p:sp>
      <p:sp>
        <p:nvSpPr>
          <p:cNvPr id="4" name="Unvan 1">
            <a:extLst>
              <a:ext uri="{FF2B5EF4-FFF2-40B4-BE49-F238E27FC236}">
                <a16:creationId xmlns:a16="http://schemas.microsoft.com/office/drawing/2014/main" xmlns="" id="{D210DC02-7EEF-42A0-BB14-37CF5E197310}"/>
              </a:ext>
            </a:extLst>
          </p:cNvPr>
          <p:cNvSpPr>
            <a:spLocks noGrp="1"/>
          </p:cNvSpPr>
          <p:nvPr>
            <p:ph type="title"/>
          </p:nvPr>
        </p:nvSpPr>
        <p:spPr>
          <a:xfrm>
            <a:off x="1459663" y="953198"/>
            <a:ext cx="6796483" cy="904847"/>
          </a:xfrm>
        </p:spPr>
        <p:txBody>
          <a:bodyPr>
            <a:normAutofit/>
          </a:bodyPr>
          <a:lstStyle/>
          <a:p>
            <a:endParaRPr lang="tr-TR" sz="2805" dirty="0">
              <a:solidFill>
                <a:schemeClr val="bg1"/>
              </a:solidFill>
            </a:endParaRP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286110" y="2338106"/>
            <a:ext cx="7927304" cy="2879260"/>
          </a:xfrm>
        </p:spPr>
        <p:txBody>
          <a:bodyPr>
            <a:noAutofit/>
          </a:bodyPr>
          <a:lstStyle/>
          <a:p>
            <a:r>
              <a:rPr lang="tr-TR" sz="2104" b="1" dirty="0"/>
              <a:t>Yeni </a:t>
            </a:r>
            <a:r>
              <a:rPr lang="tr-TR" sz="2104" b="1" dirty="0" err="1"/>
              <a:t>Coronavirus</a:t>
            </a:r>
            <a:r>
              <a:rPr lang="tr-TR" sz="2104" b="1" dirty="0"/>
              <a:t> (2019-nCoV) nedir?</a:t>
            </a:r>
            <a:endParaRPr lang="tr-TR" sz="2104" dirty="0"/>
          </a:p>
          <a:p>
            <a:pPr marL="0" indent="0">
              <a:buNone/>
            </a:pPr>
            <a:r>
              <a:rPr lang="tr-TR" sz="2104" dirty="0"/>
              <a:t>Yeni </a:t>
            </a:r>
            <a:r>
              <a:rPr lang="tr-TR" sz="2104" dirty="0" err="1"/>
              <a:t>Coronavirüs</a:t>
            </a:r>
            <a:r>
              <a:rPr lang="tr-TR" sz="2104" dirty="0"/>
              <a:t> (2019-nCoV), ilk olarak tarih Çin’in Vuhan Eyaleti’nde tespit edilen, solunum yolu hastalığı salgını nedeni olarak tanımlanan bir virüstür. Salgın başlangıçta bu bölgedeki deniz ürünleri ve hayvan pazarında bulunanlarda tespit edilmiştir. </a:t>
            </a:r>
          </a:p>
        </p:txBody>
      </p:sp>
      <p:pic>
        <p:nvPicPr>
          <p:cNvPr id="13314" name="Picture 2" descr="https://www.gisaid.org/fileadmin/gisaid/files/images/betacoronavirus_Wuhan_Jan_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527" y="4107346"/>
            <a:ext cx="2220039" cy="222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071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Kalabalık yerlere girecekseniz maske kullanın.</a:t>
            </a:r>
          </a:p>
          <a:p>
            <a:pPr marL="0" indent="0">
              <a:buNone/>
            </a:pPr>
            <a:endParaRPr lang="tr-TR" dirty="0"/>
          </a:p>
        </p:txBody>
      </p:sp>
      <p:pic>
        <p:nvPicPr>
          <p:cNvPr id="12292" name="Picture 4" descr="maske kullan ,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r="47552"/>
          <a:stretch/>
        </p:blipFill>
        <p:spPr bwMode="auto">
          <a:xfrm>
            <a:off x="2923073" y="2810559"/>
            <a:ext cx="3235618" cy="349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11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pPr marL="0" indent="0">
              <a:buNone/>
            </a:pPr>
            <a:r>
              <a:rPr lang="tr-TR" b="1" dirty="0" smtClean="0"/>
              <a:t>Daha ayrıntılı bilgi için Halk sağlığı genel müdürlüğünün internet sitesinde aşağıdaki linkteki </a:t>
            </a:r>
            <a:r>
              <a:rPr lang="tr-TR" b="1" dirty="0" err="1" smtClean="0"/>
              <a:t>dökümanlardan</a:t>
            </a:r>
            <a:r>
              <a:rPr lang="tr-TR" b="1" dirty="0" smtClean="0"/>
              <a:t> faydalanabilirsiniz.</a:t>
            </a:r>
            <a:endParaRPr lang="tr-TR" b="1" dirty="0" smtClean="0">
              <a:hlinkClick r:id="rId2"/>
            </a:endParaRPr>
          </a:p>
          <a:p>
            <a:endParaRPr lang="tr-TR" dirty="0">
              <a:hlinkClick r:id="rId2"/>
            </a:endParaRPr>
          </a:p>
          <a:p>
            <a:r>
              <a:rPr lang="tr-TR" dirty="0" smtClean="0">
                <a:hlinkClick r:id="rId2"/>
              </a:rPr>
              <a:t>https</a:t>
            </a:r>
            <a:r>
              <a:rPr lang="tr-TR" dirty="0">
                <a:hlinkClick r:id="rId2"/>
              </a:rPr>
              <a:t>://hsgm.saglik.gov.tr/tr/bulasici-hastaliklar/2019-n-cov.html</a:t>
            </a:r>
            <a:endParaRPr lang="tr-TR" dirty="0"/>
          </a:p>
        </p:txBody>
      </p:sp>
    </p:spTree>
    <p:extLst>
      <p:ext uri="{BB962C8B-B14F-4D97-AF65-F5344CB8AC3E}">
        <p14:creationId xmlns:p14="http://schemas.microsoft.com/office/powerpoint/2010/main" val="294403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038" y="2461470"/>
            <a:ext cx="184731" cy="335156"/>
          </a:xfrm>
          <a:prstGeom prst="rect">
            <a:avLst/>
          </a:prstGeom>
          <a:noFill/>
        </p:spPr>
        <p:txBody>
          <a:bodyPr wrap="none" rtlCol="0">
            <a:spAutoFit/>
          </a:bodyPr>
          <a:lstStyle/>
          <a:p>
            <a:endParaRPr lang="tr-TR" sz="1578"/>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239863" y="1588099"/>
            <a:ext cx="7768546" cy="3296558"/>
          </a:xfrm>
        </p:spPr>
        <p:txBody>
          <a:bodyPr>
            <a:normAutofit fontScale="92500"/>
          </a:bodyPr>
          <a:lstStyle/>
          <a:p>
            <a:r>
              <a:rPr lang="tr-TR" b="1" dirty="0"/>
              <a:t> Yeni </a:t>
            </a:r>
            <a:r>
              <a:rPr lang="tr-TR" b="1" dirty="0" err="1"/>
              <a:t>Coronavirusun</a:t>
            </a:r>
            <a:r>
              <a:rPr lang="tr-TR" b="1" dirty="0"/>
              <a:t> (2019-nCoV) nasıl bulaşır?</a:t>
            </a:r>
            <a:endParaRPr lang="tr-TR" dirty="0"/>
          </a:p>
          <a:p>
            <a:pPr marL="0" indent="0">
              <a:buNone/>
            </a:pPr>
            <a:r>
              <a:rPr lang="tr-TR" dirty="0"/>
              <a:t>Hasta bireylerin öksürme, aksırma yolu ile ortama saçılan damlacıkların solunması ile bulaşır. Kirli ellerle dokunulan yüzeylerden de virüs alınabilir. Kirli ellerle göz burun ağıza temas etmek risklidir. Hayvanlarda da hastalık yapması nedeniyle enfeksiyon kaynağı hayvanlarla </a:t>
            </a:r>
            <a:r>
              <a:rPr lang="tr-TR" dirty="0" smtClean="0"/>
              <a:t>temasta </a:t>
            </a:r>
            <a:r>
              <a:rPr lang="tr-TR" dirty="0"/>
              <a:t>önemlidir. </a:t>
            </a:r>
          </a:p>
        </p:txBody>
      </p:sp>
      <p:sp>
        <p:nvSpPr>
          <p:cNvPr id="5" name="Unvan 1">
            <a:extLst>
              <a:ext uri="{FF2B5EF4-FFF2-40B4-BE49-F238E27FC236}">
                <a16:creationId xmlns:a16="http://schemas.microsoft.com/office/drawing/2014/main" xmlns="" id="{BA008015-5509-4D10-8C86-56457303FD64}"/>
              </a:ext>
            </a:extLst>
          </p:cNvPr>
          <p:cNvSpPr txBox="1">
            <a:spLocks/>
          </p:cNvSpPr>
          <p:nvPr/>
        </p:nvSpPr>
        <p:spPr>
          <a:xfrm>
            <a:off x="1459663" y="953198"/>
            <a:ext cx="6796483" cy="904847"/>
          </a:xfrm>
          <a:prstGeom prst="rect">
            <a:avLst/>
          </a:prstGeom>
        </p:spPr>
        <p:txBody>
          <a:bodyPr vert="horz" lIns="80165" tIns="40082" rIns="80165" bIns="40082"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tr-TR" sz="2805" dirty="0">
              <a:solidFill>
                <a:schemeClr val="bg1"/>
              </a:solidFill>
              <a:latin typeface="+mj-lt"/>
            </a:endParaRPr>
          </a:p>
        </p:txBody>
      </p:sp>
      <p:sp>
        <p:nvSpPr>
          <p:cNvPr id="3" name="AutoShape 2" descr="temasla bulaşma ile ilgili görsel sonucu"/>
          <p:cNvSpPr>
            <a:spLocks noChangeAspect="1" noChangeArrowheads="1"/>
          </p:cNvSpPr>
          <p:nvPr/>
        </p:nvSpPr>
        <p:spPr bwMode="auto">
          <a:xfrm>
            <a:off x="3444780" y="5292467"/>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4" name="AutoShape 4" descr="temasla bulaşma ile ilgili görsel sonucu"/>
          <p:cNvSpPr>
            <a:spLocks noChangeAspect="1" noChangeArrowheads="1"/>
          </p:cNvSpPr>
          <p:nvPr/>
        </p:nvSpPr>
        <p:spPr bwMode="auto">
          <a:xfrm>
            <a:off x="136392" y="648596"/>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6" name="AutoShape 6" descr="temasla bulaşma ile ilgili görsel sonucu"/>
          <p:cNvSpPr>
            <a:spLocks noChangeAspect="1" noChangeArrowheads="1"/>
          </p:cNvSpPr>
          <p:nvPr/>
        </p:nvSpPr>
        <p:spPr bwMode="auto">
          <a:xfrm>
            <a:off x="270000" y="782204"/>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7" name="AutoShape 8" descr="temasla bulaşma ile ilgili görsel sonucu"/>
          <p:cNvSpPr>
            <a:spLocks noChangeAspect="1" noChangeArrowheads="1"/>
          </p:cNvSpPr>
          <p:nvPr/>
        </p:nvSpPr>
        <p:spPr bwMode="auto">
          <a:xfrm>
            <a:off x="403608" y="915812"/>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pic>
        <p:nvPicPr>
          <p:cNvPr id="14346" name="Picture 10" descr="temasla bulaşma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76163" t="20095" r="4278" b="49429"/>
          <a:stretch/>
        </p:blipFill>
        <p:spPr bwMode="auto">
          <a:xfrm>
            <a:off x="1023839" y="5005561"/>
            <a:ext cx="1567905" cy="1832338"/>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damlacık yoluyla bulaşma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7981" t="18357" r="6623" b="11590"/>
          <a:stretch/>
        </p:blipFill>
        <p:spPr bwMode="auto">
          <a:xfrm>
            <a:off x="6136407" y="5020430"/>
            <a:ext cx="3558315" cy="218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01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Yeni </a:t>
            </a:r>
            <a:r>
              <a:rPr lang="tr-TR" b="1" dirty="0" err="1"/>
              <a:t>Coronavirus</a:t>
            </a:r>
            <a:r>
              <a:rPr lang="tr-TR" b="1" dirty="0"/>
              <a:t> (2019-nCoV) enfeksiyonunu önlemek veya tedavi etmek için kullanılabilecek özgül bir ilaç var mıdır?</a:t>
            </a:r>
            <a:endParaRPr lang="tr-TR" dirty="0"/>
          </a:p>
          <a:p>
            <a:pPr marL="0" indent="0">
              <a:buNone/>
            </a:pPr>
            <a:r>
              <a:rPr lang="tr-TR" dirty="0"/>
              <a:t>Hastalığa özel bilinen bir tedavisi yoktur, hastanın genel durumuna göre gerekli destek tedavisi uygulanmaktadır.</a:t>
            </a:r>
          </a:p>
          <a:p>
            <a:endParaRPr lang="tr-TR" dirty="0"/>
          </a:p>
        </p:txBody>
      </p:sp>
    </p:spTree>
    <p:extLst>
      <p:ext uri="{BB962C8B-B14F-4D97-AF65-F5344CB8AC3E}">
        <p14:creationId xmlns:p14="http://schemas.microsoft.com/office/powerpoint/2010/main" val="2823152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dirty="0"/>
          </a:p>
        </p:txBody>
      </p:sp>
      <p:pic>
        <p:nvPicPr>
          <p:cNvPr id="7170" name="Picture 2" descr="https://hsgm.saglik.gov.tr/depo/birimler/Bulasici-hastaliklar-db/hastaliklar/2019_n_CoV/afisler/antibiyotikler.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9099" y="2375757"/>
            <a:ext cx="9855107" cy="492755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34432" y="1737836"/>
            <a:ext cx="9857057" cy="646331"/>
          </a:xfrm>
          <a:prstGeom prst="rect">
            <a:avLst/>
          </a:prstGeom>
        </p:spPr>
        <p:txBody>
          <a:bodyPr wrap="none">
            <a:spAutoFit/>
          </a:bodyPr>
          <a:lstStyle/>
          <a:p>
            <a:r>
              <a:rPr lang="tr-TR" sz="3600" b="1" dirty="0"/>
              <a:t>Antibiyotikler </a:t>
            </a:r>
            <a:r>
              <a:rPr lang="tr-TR" sz="3600" b="1" dirty="0" err="1"/>
              <a:t>koronavirüsün</a:t>
            </a:r>
            <a:r>
              <a:rPr lang="tr-TR" sz="3600" b="1" dirty="0"/>
              <a:t> tedavisinde etkili mi?</a:t>
            </a:r>
          </a:p>
        </p:txBody>
      </p:sp>
    </p:spTree>
    <p:extLst>
      <p:ext uri="{BB962C8B-B14F-4D97-AF65-F5344CB8AC3E}">
        <p14:creationId xmlns:p14="http://schemas.microsoft.com/office/powerpoint/2010/main" val="3850545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Tanısı nasıl konulur?</a:t>
            </a:r>
            <a:endParaRPr lang="tr-TR" dirty="0"/>
          </a:p>
          <a:p>
            <a:pPr marL="0" indent="0">
              <a:buNone/>
            </a:pPr>
            <a:r>
              <a:rPr lang="tr-TR" dirty="0"/>
              <a:t>2019 Yeni </a:t>
            </a:r>
            <a:r>
              <a:rPr lang="tr-TR" dirty="0" err="1"/>
              <a:t>Coronavirus</a:t>
            </a:r>
            <a:r>
              <a:rPr lang="tr-TR" dirty="0"/>
              <a:t> tanısı için gerekli moleküler testler ülkemizde mevcuttur. Tanı testi sadece Halk Sağlığı Genel Müdürlüğü Ulusal Viroloji Referans Laboratuvarında yapılmaktadır </a:t>
            </a:r>
          </a:p>
          <a:p>
            <a:endParaRPr lang="tr-TR" dirty="0"/>
          </a:p>
        </p:txBody>
      </p:sp>
    </p:spTree>
    <p:extLst>
      <p:ext uri="{BB962C8B-B14F-4D97-AF65-F5344CB8AC3E}">
        <p14:creationId xmlns:p14="http://schemas.microsoft.com/office/powerpoint/2010/main" val="307093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2491" y="1950031"/>
            <a:ext cx="8981303" cy="614857"/>
          </a:xfrm>
        </p:spPr>
        <p:txBody>
          <a:bodyPr>
            <a:normAutofit fontScale="90000"/>
          </a:bodyPr>
          <a:lstStyle/>
          <a:p>
            <a:r>
              <a:rPr lang="tr-TR" sz="3100" b="1" dirty="0"/>
              <a:t>Yeni </a:t>
            </a:r>
            <a:r>
              <a:rPr lang="tr-TR" sz="3100" b="1" dirty="0" err="1"/>
              <a:t>Coronavirusun</a:t>
            </a:r>
            <a:r>
              <a:rPr lang="tr-TR" sz="3100" b="1" dirty="0"/>
              <a:t> (2019-nCoV) neden olduğu belirtiler ve oluşturduğu hastalıklar nelerdir?</a:t>
            </a:r>
            <a:r>
              <a:rPr lang="tr-TR" dirty="0"/>
              <a:t/>
            </a:r>
            <a:br>
              <a:rPr lang="tr-TR" dirty="0"/>
            </a:br>
            <a:endParaRPr lang="tr-TR" dirty="0"/>
          </a:p>
        </p:txBody>
      </p:sp>
      <p:sp>
        <p:nvSpPr>
          <p:cNvPr id="3" name="İçerik Yer Tutucusu 2"/>
          <p:cNvSpPr>
            <a:spLocks noGrp="1"/>
          </p:cNvSpPr>
          <p:nvPr>
            <p:ph idx="1"/>
          </p:nvPr>
        </p:nvSpPr>
        <p:spPr>
          <a:xfrm>
            <a:off x="734844" y="2683931"/>
            <a:ext cx="9218950" cy="3506613"/>
          </a:xfrm>
        </p:spPr>
        <p:txBody>
          <a:bodyPr>
            <a:normAutofit fontScale="92500" lnSpcReduction="20000"/>
          </a:bodyPr>
          <a:lstStyle/>
          <a:p>
            <a:pPr marL="0" indent="0">
              <a:buNone/>
            </a:pPr>
            <a:r>
              <a:rPr lang="tr-TR" dirty="0" smtClean="0"/>
              <a:t>Belirtisiz </a:t>
            </a:r>
            <a:r>
              <a:rPr lang="tr-TR" dirty="0"/>
              <a:t>olgular olabileceği bildirilmekle birlikte, bunların oranı bilinmemektedir. </a:t>
            </a:r>
            <a:endParaRPr lang="tr-TR" dirty="0" smtClean="0"/>
          </a:p>
          <a:p>
            <a:pPr marL="0" indent="0">
              <a:buNone/>
            </a:pPr>
            <a:r>
              <a:rPr lang="tr-TR" dirty="0" smtClean="0"/>
              <a:t>En </a:t>
            </a:r>
            <a:r>
              <a:rPr lang="tr-TR" dirty="0"/>
              <a:t>çok karşılaşılan </a:t>
            </a:r>
            <a:r>
              <a:rPr lang="tr-TR" dirty="0" smtClean="0"/>
              <a:t>belirtiler:</a:t>
            </a:r>
          </a:p>
          <a:p>
            <a:r>
              <a:rPr lang="tr-TR" dirty="0" smtClean="0"/>
              <a:t> </a:t>
            </a:r>
            <a:r>
              <a:rPr lang="tr-TR" dirty="0"/>
              <a:t>ateş</a:t>
            </a:r>
            <a:r>
              <a:rPr lang="tr-TR" dirty="0" smtClean="0"/>
              <a:t>,</a:t>
            </a:r>
          </a:p>
          <a:p>
            <a:r>
              <a:rPr lang="tr-TR" dirty="0" smtClean="0"/>
              <a:t> </a:t>
            </a:r>
            <a:r>
              <a:rPr lang="tr-TR" dirty="0"/>
              <a:t>öksürük </a:t>
            </a:r>
            <a:endParaRPr lang="tr-TR" dirty="0" smtClean="0"/>
          </a:p>
          <a:p>
            <a:r>
              <a:rPr lang="tr-TR" dirty="0" smtClean="0"/>
              <a:t>ve </a:t>
            </a:r>
            <a:r>
              <a:rPr lang="tr-TR" dirty="0"/>
              <a:t>solunum sıkıntısıdır. </a:t>
            </a:r>
            <a:endParaRPr lang="tr-TR" dirty="0" smtClean="0"/>
          </a:p>
          <a:p>
            <a:pPr marL="0" indent="0">
              <a:buNone/>
            </a:pPr>
            <a:r>
              <a:rPr lang="tr-TR" dirty="0" smtClean="0"/>
              <a:t>Ancak </a:t>
            </a:r>
            <a:r>
              <a:rPr lang="tr-TR" dirty="0"/>
              <a:t>şiddetli olgularda zatürre, ağır solunum yetmezliği, böbrek yetmezliği ve ölüm gelişebilmektedir.</a:t>
            </a:r>
          </a:p>
          <a:p>
            <a:endParaRPr lang="tr-TR" dirty="0"/>
          </a:p>
        </p:txBody>
      </p:sp>
    </p:spTree>
    <p:extLst>
      <p:ext uri="{BB962C8B-B14F-4D97-AF65-F5344CB8AC3E}">
        <p14:creationId xmlns:p14="http://schemas.microsoft.com/office/powerpoint/2010/main" val="25691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.Yeni </a:t>
            </a:r>
            <a:r>
              <a:rPr lang="tr-TR" b="1" dirty="0" err="1"/>
              <a:t>Coronavirusu</a:t>
            </a:r>
            <a:r>
              <a:rPr lang="tr-TR" b="1" dirty="0"/>
              <a:t> (2019-nCoV) kimleri daha fazla etkiler? </a:t>
            </a:r>
            <a:endParaRPr lang="tr-TR" dirty="0"/>
          </a:p>
          <a:p>
            <a:pPr marL="0" indent="0">
              <a:buNone/>
            </a:pPr>
            <a:r>
              <a:rPr lang="tr-TR" dirty="0"/>
              <a:t>Elde edilen veriler doğrultusunda ileri yaş ve eşlik eden hastalığı (astım, diyabet, kalp hastalığı gibi) olanlarda, bu virüsün ağır hastalık oluşturma riski daha yüksektir. </a:t>
            </a:r>
          </a:p>
          <a:p>
            <a:endParaRPr lang="tr-TR" dirty="0"/>
          </a:p>
        </p:txBody>
      </p:sp>
    </p:spTree>
    <p:extLst>
      <p:ext uri="{BB962C8B-B14F-4D97-AF65-F5344CB8AC3E}">
        <p14:creationId xmlns:p14="http://schemas.microsoft.com/office/powerpoint/2010/main" val="412961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Türkiye’den bildirilen </a:t>
            </a:r>
            <a:r>
              <a:rPr lang="tr-TR" b="1" dirty="0" err="1"/>
              <a:t>enfekte</a:t>
            </a:r>
            <a:r>
              <a:rPr lang="tr-TR" b="1" dirty="0"/>
              <a:t> Yeni </a:t>
            </a:r>
            <a:r>
              <a:rPr lang="tr-TR" b="1" dirty="0" err="1"/>
              <a:t>Coronavirus</a:t>
            </a:r>
            <a:r>
              <a:rPr lang="tr-TR" b="1" dirty="0"/>
              <a:t> (2019-nCoV) vakası mevcut mudur? </a:t>
            </a:r>
            <a:endParaRPr lang="tr-TR" dirty="0"/>
          </a:p>
          <a:p>
            <a:pPr marL="0" indent="0">
              <a:buNone/>
            </a:pPr>
            <a:r>
              <a:rPr lang="tr-TR" dirty="0"/>
              <a:t>Hayır, ülkemizde Yeni </a:t>
            </a:r>
            <a:r>
              <a:rPr lang="tr-TR" dirty="0" err="1"/>
              <a:t>Coronavirus</a:t>
            </a:r>
            <a:r>
              <a:rPr lang="tr-TR" dirty="0"/>
              <a:t> (2019-nCoV) hastalığı saptanmamıştır.</a:t>
            </a:r>
          </a:p>
          <a:p>
            <a:endParaRPr lang="tr-TR" dirty="0"/>
          </a:p>
        </p:txBody>
      </p:sp>
    </p:spTree>
    <p:extLst>
      <p:ext uri="{BB962C8B-B14F-4D97-AF65-F5344CB8AC3E}">
        <p14:creationId xmlns:p14="http://schemas.microsoft.com/office/powerpoint/2010/main" val="1265042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18654</TotalTime>
  <Words>196</Words>
  <Application>Microsoft Office PowerPoint</Application>
  <PresentationFormat>Özel</PresentationFormat>
  <Paragraphs>34</Paragraphs>
  <Slides>21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Century Gothic</vt:lpstr>
      <vt:lpstr>Ofis Teması</vt:lpstr>
      <vt:lpstr>PowerPoint Sunusu</vt:lpstr>
      <vt:lpstr>PowerPoint Sunusu</vt:lpstr>
      <vt:lpstr>PowerPoint Sunusu</vt:lpstr>
      <vt:lpstr>PowerPoint Sunusu</vt:lpstr>
      <vt:lpstr>PowerPoint Sunusu</vt:lpstr>
      <vt:lpstr>PowerPoint Sunusu</vt:lpstr>
      <vt:lpstr>Yeni Coronavirusun (2019-nCoV) neden olduğu belirtiler ve oluşturduğu hastalıklar nelerdir? </vt:lpstr>
      <vt:lpstr>PowerPoint Sunusu</vt:lpstr>
      <vt:lpstr>PowerPoint Sunusu</vt:lpstr>
      <vt:lpstr>PowerPoint Sunusu</vt:lpstr>
      <vt:lpstr>PowerPoint Sunusu</vt:lpstr>
      <vt:lpstr>Dikkat edilmesi gerekenler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Z.yildiz</cp:lastModifiedBy>
  <cp:revision>2272</cp:revision>
  <cp:lastPrinted>2019-09-06T06:54:50Z</cp:lastPrinted>
  <dcterms:created xsi:type="dcterms:W3CDTF">2012-02-06T15:16:54Z</dcterms:created>
  <dcterms:modified xsi:type="dcterms:W3CDTF">2020-02-11T13:09:47Z</dcterms:modified>
</cp:coreProperties>
</file>