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44"/>
  </p:notesMasterIdLst>
  <p:handoutMasterIdLst>
    <p:handoutMasterId r:id="rId45"/>
  </p:handoutMasterIdLst>
  <p:sldIdLst>
    <p:sldId id="268" r:id="rId5"/>
    <p:sldId id="291" r:id="rId6"/>
    <p:sldId id="292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324" r:id="rId19"/>
    <p:sldId id="320" r:id="rId20"/>
    <p:sldId id="321" r:id="rId21"/>
    <p:sldId id="288" r:id="rId22"/>
    <p:sldId id="287" r:id="rId23"/>
    <p:sldId id="309" r:id="rId24"/>
    <p:sldId id="310" r:id="rId25"/>
    <p:sldId id="311" r:id="rId26"/>
    <p:sldId id="303" r:id="rId27"/>
    <p:sldId id="304" r:id="rId28"/>
    <p:sldId id="313" r:id="rId29"/>
    <p:sldId id="315" r:id="rId30"/>
    <p:sldId id="294" r:id="rId31"/>
    <p:sldId id="316" r:id="rId32"/>
    <p:sldId id="295" r:id="rId33"/>
    <p:sldId id="317" r:id="rId34"/>
    <p:sldId id="318" r:id="rId35"/>
    <p:sldId id="297" r:id="rId36"/>
    <p:sldId id="298" r:id="rId37"/>
    <p:sldId id="299" r:id="rId38"/>
    <p:sldId id="319" r:id="rId39"/>
    <p:sldId id="305" r:id="rId40"/>
    <p:sldId id="307" r:id="rId41"/>
    <p:sldId id="306" r:id="rId42"/>
    <p:sldId id="289" r:id="rId43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A3F1869-5549-469D-A0A0-489FD936FE31}">
          <p14:sldIdLst>
            <p14:sldId id="268"/>
            <p14:sldId id="291"/>
            <p14:sldId id="292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324"/>
            <p14:sldId id="320"/>
            <p14:sldId id="321"/>
            <p14:sldId id="288"/>
            <p14:sldId id="287"/>
            <p14:sldId id="309"/>
            <p14:sldId id="310"/>
            <p14:sldId id="311"/>
            <p14:sldId id="303"/>
            <p14:sldId id="304"/>
            <p14:sldId id="313"/>
            <p14:sldId id="315"/>
            <p14:sldId id="294"/>
            <p14:sldId id="316"/>
            <p14:sldId id="295"/>
            <p14:sldId id="317"/>
            <p14:sldId id="318"/>
            <p14:sldId id="297"/>
            <p14:sldId id="298"/>
            <p14:sldId id="299"/>
            <p14:sldId id="319"/>
            <p14:sldId id="305"/>
            <p14:sldId id="307"/>
            <p14:sldId id="30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merkezisgb.meb.gov.tr/belgelendirme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merkezisgb.meb.gov.tr/belgelendirme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61052-5CBB-4AD4-8515-736EFAF595AD}" type="doc">
      <dgm:prSet loTypeId="urn:microsoft.com/office/officeart/2005/8/layout/hList6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9E420BFA-3D7D-4A79-AE3E-405ACC7E10E4}">
      <dgm:prSet phldrT="[Metin]" custT="1"/>
      <dgm:spPr/>
      <dgm:t>
        <a:bodyPr/>
        <a:lstStyle/>
        <a:p>
          <a:pPr>
            <a:lnSpc>
              <a:spcPct val="150000"/>
            </a:lnSpc>
          </a:pP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B36E3-B903-4EB9-8841-27835DD02845}" type="parTrans" cxnId="{F858B140-EAB1-4198-9A1D-5E11CE3111B5}">
      <dgm:prSet/>
      <dgm:spPr/>
      <dgm:t>
        <a:bodyPr/>
        <a:lstStyle/>
        <a:p>
          <a:endParaRPr lang="tr-TR"/>
        </a:p>
      </dgm:t>
    </dgm:pt>
    <dgm:pt modelId="{A3D55D77-9B00-4D91-9F66-11A4CB44017B}" type="sibTrans" cxnId="{F858B140-EAB1-4198-9A1D-5E11CE3111B5}">
      <dgm:prSet/>
      <dgm:spPr/>
      <dgm:t>
        <a:bodyPr/>
        <a:lstStyle/>
        <a:p>
          <a:endParaRPr lang="tr-TR"/>
        </a:p>
      </dgm:t>
    </dgm:pt>
    <dgm:pt modelId="{B290CFED-01DE-4B4F-96B1-23F48E770EF6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Millî </a:t>
          </a:r>
          <a:r>
            <a: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Bakanlığı ile Sanayi ve Teknoloji Bakanlığı arasında </a:t>
          </a:r>
          <a:r>
            <a: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Kurumlarında Hijyen Şartlarının Geliştirilmesi ve Enfeksiyonu Önleme İş Birliği Protokolü </a:t>
          </a:r>
          <a:r>
            <a: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imzalanmıştır. </a:t>
          </a:r>
          <a:endParaRPr lang="tr-T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B3E32-1E03-4EC5-BAB9-FCCE90D90FB0}" type="parTrans" cxnId="{F776C44C-CE8B-4DE5-941E-BD8D19E14566}">
      <dgm:prSet/>
      <dgm:spPr/>
      <dgm:t>
        <a:bodyPr/>
        <a:lstStyle/>
        <a:p>
          <a:endParaRPr lang="tr-TR"/>
        </a:p>
      </dgm:t>
    </dgm:pt>
    <dgm:pt modelId="{D40291B7-970A-4A1E-941B-281F6A116C4C}" type="sibTrans" cxnId="{F776C44C-CE8B-4DE5-941E-BD8D19E14566}">
      <dgm:prSet/>
      <dgm:spPr/>
      <dgm:t>
        <a:bodyPr/>
        <a:lstStyle/>
        <a:p>
          <a:endParaRPr lang="tr-TR"/>
        </a:p>
      </dgm:t>
    </dgm:pt>
    <dgm:pt modelId="{95D3E2C0-0902-47E0-B683-AC6A995CBBB3}" type="pres">
      <dgm:prSet presAssocID="{81361052-5CBB-4AD4-8515-736EFAF595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FBCDBC-4D7E-4FC2-9253-C9295FCF90C1}" type="pres">
      <dgm:prSet presAssocID="{9E420BFA-3D7D-4A79-AE3E-405ACC7E10E4}" presName="node" presStyleLbl="node1" presStyleIdx="0" presStyleCnt="2" custFlipVert="0" custScaleX="188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C3A045-C27E-400C-A94A-4B2E6A315874}" type="pres">
      <dgm:prSet presAssocID="{A3D55D77-9B00-4D91-9F66-11A4CB44017B}" presName="sibTrans" presStyleCnt="0"/>
      <dgm:spPr/>
      <dgm:t>
        <a:bodyPr/>
        <a:lstStyle/>
        <a:p>
          <a:endParaRPr lang="tr-TR"/>
        </a:p>
      </dgm:t>
    </dgm:pt>
    <dgm:pt modelId="{01B3C39A-ACD2-49AA-8F8D-9B53A2565A59}" type="pres">
      <dgm:prSet presAssocID="{B290CFED-01DE-4B4F-96B1-23F48E770EF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A82869-E111-4372-8390-2256F3790A1C}" type="presOf" srcId="{B290CFED-01DE-4B4F-96B1-23F48E770EF6}" destId="{01B3C39A-ACD2-49AA-8F8D-9B53A2565A59}" srcOrd="0" destOrd="0" presId="urn:microsoft.com/office/officeart/2005/8/layout/hList6"/>
    <dgm:cxn modelId="{5D7E134D-C57B-4A50-8176-D53D4B7B7909}" type="presOf" srcId="{9E420BFA-3D7D-4A79-AE3E-405ACC7E10E4}" destId="{4BFBCDBC-4D7E-4FC2-9253-C9295FCF90C1}" srcOrd="0" destOrd="0" presId="urn:microsoft.com/office/officeart/2005/8/layout/hList6"/>
    <dgm:cxn modelId="{9B962CFD-D4E6-42F9-82B0-A9E1145BC155}" type="presOf" srcId="{81361052-5CBB-4AD4-8515-736EFAF595AD}" destId="{95D3E2C0-0902-47E0-B683-AC6A995CBBB3}" srcOrd="0" destOrd="0" presId="urn:microsoft.com/office/officeart/2005/8/layout/hList6"/>
    <dgm:cxn modelId="{F858B140-EAB1-4198-9A1D-5E11CE3111B5}" srcId="{81361052-5CBB-4AD4-8515-736EFAF595AD}" destId="{9E420BFA-3D7D-4A79-AE3E-405ACC7E10E4}" srcOrd="0" destOrd="0" parTransId="{FDEB36E3-B903-4EB9-8841-27835DD02845}" sibTransId="{A3D55D77-9B00-4D91-9F66-11A4CB44017B}"/>
    <dgm:cxn modelId="{F776C44C-CE8B-4DE5-941E-BD8D19E14566}" srcId="{81361052-5CBB-4AD4-8515-736EFAF595AD}" destId="{B290CFED-01DE-4B4F-96B1-23F48E770EF6}" srcOrd="1" destOrd="0" parTransId="{F56B3E32-1E03-4EC5-BAB9-FCCE90D90FB0}" sibTransId="{D40291B7-970A-4A1E-941B-281F6A116C4C}"/>
    <dgm:cxn modelId="{E0FF427F-FCCF-4626-9913-6784EEBD9EE8}" type="presParOf" srcId="{95D3E2C0-0902-47E0-B683-AC6A995CBBB3}" destId="{4BFBCDBC-4D7E-4FC2-9253-C9295FCF90C1}" srcOrd="0" destOrd="0" presId="urn:microsoft.com/office/officeart/2005/8/layout/hList6"/>
    <dgm:cxn modelId="{A8E915A1-500F-4044-8625-CA3EA710FE07}" type="presParOf" srcId="{95D3E2C0-0902-47E0-B683-AC6A995CBBB3}" destId="{C7C3A045-C27E-400C-A94A-4B2E6A315874}" srcOrd="1" destOrd="0" presId="urn:microsoft.com/office/officeart/2005/8/layout/hList6"/>
    <dgm:cxn modelId="{485C3A36-64A7-4093-8F55-7FC869F79CC2}" type="presParOf" srcId="{95D3E2C0-0902-47E0-B683-AC6A995CBBB3}" destId="{01B3C39A-ACD2-49AA-8F8D-9B53A2565A5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target3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Okullarımız belgelendirme başvurularını  4 Ağustos 2020 tarihinden itibaren, 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Okulum Temiz Belgelendirme Başvuru Formu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 uygun olarak </a:t>
          </a:r>
          <a:r>
            <a:rPr lang="tr-TR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http://merkezisgb.meb.gov.tr/belgelendirme</a:t>
          </a:r>
          <a:r>
            <a:rPr lang="tr-TR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adresindeki 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Yönetim Sistemi Belgelendirme </a:t>
          </a:r>
          <a:r>
            <a:rPr lang="tr-TR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Portalı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üzerinden yapacaktır.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166E37D9-9E28-4CAF-918E-78729BA26E67}" type="pres">
      <dgm:prSet presAssocID="{5858902D-5549-45BA-9267-86FF64A561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4A9972-9031-4EB8-B562-CC3C7A074308}" type="pres">
      <dgm:prSet presAssocID="{B34259FF-A588-417E-8152-905AA3EAEDC9}" presName="circle1" presStyleLbl="node1" presStyleIdx="0" presStyleCnt="1"/>
      <dgm:spPr/>
      <dgm:t>
        <a:bodyPr/>
        <a:lstStyle/>
        <a:p>
          <a:endParaRPr lang="tr-TR"/>
        </a:p>
      </dgm:t>
    </dgm:pt>
    <dgm:pt modelId="{B522E26D-B111-47DC-A5FD-5084F6F7D908}" type="pres">
      <dgm:prSet presAssocID="{B34259FF-A588-417E-8152-905AA3EAEDC9}" presName="space" presStyleCnt="0"/>
      <dgm:spPr/>
      <dgm:t>
        <a:bodyPr/>
        <a:lstStyle/>
        <a:p>
          <a:endParaRPr lang="tr-TR"/>
        </a:p>
      </dgm:t>
    </dgm:pt>
    <dgm:pt modelId="{D05143E3-1624-4FE6-9D6E-A8D48DADBE83}" type="pres">
      <dgm:prSet presAssocID="{B34259FF-A588-417E-8152-905AA3EAEDC9}" presName="rect1" presStyleLbl="alignAcc1" presStyleIdx="0" presStyleCnt="1" custLinFactNeighborX="-1025" custLinFactNeighborY="-2656"/>
      <dgm:spPr/>
      <dgm:t>
        <a:bodyPr/>
        <a:lstStyle/>
        <a:p>
          <a:endParaRPr lang="tr-TR"/>
        </a:p>
      </dgm:t>
    </dgm:pt>
    <dgm:pt modelId="{166E5F41-4225-41C8-87E3-69C5FECF8F4D}" type="pres">
      <dgm:prSet presAssocID="{B34259FF-A588-417E-8152-905AA3EAEDC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C46397-5265-4341-A48F-CD78AAAD824A}" type="presOf" srcId="{B34259FF-A588-417E-8152-905AA3EAEDC9}" destId="{166E5F41-4225-41C8-87E3-69C5FECF8F4D}" srcOrd="1" destOrd="0" presId="urn:microsoft.com/office/officeart/2005/8/layout/target3"/>
    <dgm:cxn modelId="{CCEB5B42-D9AE-4E8F-9582-D4187CE3376D}" type="presOf" srcId="{5858902D-5549-45BA-9267-86FF64A5617D}" destId="{166E37D9-9E28-4CAF-918E-78729BA26E67}" srcOrd="0" destOrd="0" presId="urn:microsoft.com/office/officeart/2005/8/layout/target3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67B5871E-F7B5-4CC2-B762-77B4484E9AB6}" type="presOf" srcId="{B34259FF-A588-417E-8152-905AA3EAEDC9}" destId="{D05143E3-1624-4FE6-9D6E-A8D48DADBE83}" srcOrd="0" destOrd="0" presId="urn:microsoft.com/office/officeart/2005/8/layout/target3"/>
    <dgm:cxn modelId="{72C0098E-9EFB-48BF-81CD-5D2137B0589B}" type="presParOf" srcId="{166E37D9-9E28-4CAF-918E-78729BA26E67}" destId="{4B4A9972-9031-4EB8-B562-CC3C7A074308}" srcOrd="0" destOrd="0" presId="urn:microsoft.com/office/officeart/2005/8/layout/target3"/>
    <dgm:cxn modelId="{0135E9F6-D18E-43AC-B0AF-A541C5955326}" type="presParOf" srcId="{166E37D9-9E28-4CAF-918E-78729BA26E67}" destId="{B522E26D-B111-47DC-A5FD-5084F6F7D908}" srcOrd="1" destOrd="0" presId="urn:microsoft.com/office/officeart/2005/8/layout/target3"/>
    <dgm:cxn modelId="{989571F1-DCC4-4CF4-AF55-FC74DD594B25}" type="presParOf" srcId="{166E37D9-9E28-4CAF-918E-78729BA26E67}" destId="{D05143E3-1624-4FE6-9D6E-A8D48DADBE83}" srcOrd="2" destOrd="0" presId="urn:microsoft.com/office/officeart/2005/8/layout/target3"/>
    <dgm:cxn modelId="{BFE0BB8C-D677-41D3-B6B1-4C4EA3C4F572}" type="presParOf" srcId="{166E37D9-9E28-4CAF-918E-78729BA26E67}" destId="{166E5F41-4225-41C8-87E3-69C5FECF8F4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target3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Sistemden, belgelendirme başvurusu kabul edilen okul/kurumlarımızın 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belgelendirme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süreçleri, Bakanlığımız Standardizasyon ve Kalite Hizmet Birimi koordinasyonunda 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Müdürlüğümüz İşyeri Sağlık ve Güvenlik Birimince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belgelendirme programına uygun olarak yürütülecektir.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166E37D9-9E28-4CAF-918E-78729BA26E67}" type="pres">
      <dgm:prSet presAssocID="{5858902D-5549-45BA-9267-86FF64A561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4A9972-9031-4EB8-B562-CC3C7A074308}" type="pres">
      <dgm:prSet presAssocID="{B34259FF-A588-417E-8152-905AA3EAEDC9}" presName="circle1" presStyleLbl="node1" presStyleIdx="0" presStyleCnt="1"/>
      <dgm:spPr/>
      <dgm:t>
        <a:bodyPr/>
        <a:lstStyle/>
        <a:p>
          <a:endParaRPr lang="tr-TR"/>
        </a:p>
      </dgm:t>
    </dgm:pt>
    <dgm:pt modelId="{B522E26D-B111-47DC-A5FD-5084F6F7D908}" type="pres">
      <dgm:prSet presAssocID="{B34259FF-A588-417E-8152-905AA3EAEDC9}" presName="space" presStyleCnt="0"/>
      <dgm:spPr/>
      <dgm:t>
        <a:bodyPr/>
        <a:lstStyle/>
        <a:p>
          <a:endParaRPr lang="tr-TR"/>
        </a:p>
      </dgm:t>
    </dgm:pt>
    <dgm:pt modelId="{D05143E3-1624-4FE6-9D6E-A8D48DADBE83}" type="pres">
      <dgm:prSet presAssocID="{B34259FF-A588-417E-8152-905AA3EAEDC9}" presName="rect1" presStyleLbl="alignAcc1" presStyleIdx="0" presStyleCnt="1"/>
      <dgm:spPr/>
      <dgm:t>
        <a:bodyPr/>
        <a:lstStyle/>
        <a:p>
          <a:endParaRPr lang="tr-TR"/>
        </a:p>
      </dgm:t>
    </dgm:pt>
    <dgm:pt modelId="{166E5F41-4225-41C8-87E3-69C5FECF8F4D}" type="pres">
      <dgm:prSet presAssocID="{B34259FF-A588-417E-8152-905AA3EAEDC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38E420-68AF-48F7-95F7-1658CDDCE89B}" type="presOf" srcId="{B34259FF-A588-417E-8152-905AA3EAEDC9}" destId="{D05143E3-1624-4FE6-9D6E-A8D48DADBE83}" srcOrd="0" destOrd="0" presId="urn:microsoft.com/office/officeart/2005/8/layout/target3"/>
    <dgm:cxn modelId="{79D12001-DFA3-40EF-AB31-1435B63E9C06}" type="presOf" srcId="{5858902D-5549-45BA-9267-86FF64A5617D}" destId="{166E37D9-9E28-4CAF-918E-78729BA26E67}" srcOrd="0" destOrd="0" presId="urn:microsoft.com/office/officeart/2005/8/layout/target3"/>
    <dgm:cxn modelId="{D0BB4B66-94C2-448A-BC30-0D7D7BF964AE}" type="presOf" srcId="{B34259FF-A588-417E-8152-905AA3EAEDC9}" destId="{166E5F41-4225-41C8-87E3-69C5FECF8F4D}" srcOrd="1" destOrd="0" presId="urn:microsoft.com/office/officeart/2005/8/layout/target3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91869DCA-38D4-405C-AF1E-42F6F8030590}" type="presParOf" srcId="{166E37D9-9E28-4CAF-918E-78729BA26E67}" destId="{4B4A9972-9031-4EB8-B562-CC3C7A074308}" srcOrd="0" destOrd="0" presId="urn:microsoft.com/office/officeart/2005/8/layout/target3"/>
    <dgm:cxn modelId="{27C31A5B-6772-46F7-9CAB-FDF04E5C90FB}" type="presParOf" srcId="{166E37D9-9E28-4CAF-918E-78729BA26E67}" destId="{B522E26D-B111-47DC-A5FD-5084F6F7D908}" srcOrd="1" destOrd="0" presId="urn:microsoft.com/office/officeart/2005/8/layout/target3"/>
    <dgm:cxn modelId="{EC97B505-8D5B-40CD-9B3D-BDC8AF6C3C3F}" type="presParOf" srcId="{166E37D9-9E28-4CAF-918E-78729BA26E67}" destId="{D05143E3-1624-4FE6-9D6E-A8D48DADBE83}" srcOrd="2" destOrd="0" presId="urn:microsoft.com/office/officeart/2005/8/layout/target3"/>
    <dgm:cxn modelId="{8B94B54A-8446-4583-8172-6EF66027FA84}" type="presParOf" srcId="{166E37D9-9E28-4CAF-918E-78729BA26E67}" destId="{166E5F41-4225-41C8-87E3-69C5FECF8F4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C3887F-A4DE-4A14-BE9F-FD729185A848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E42CA589-462F-4DF7-B554-B46914CD182B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Eğitim </a:t>
          </a: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Kurumlarında Öncelikli Olarak Alınması Gereken Tedbirler</a:t>
          </a:r>
          <a:endParaRPr lang="tr-TR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0455-3BD6-477F-BB6F-9AE40B04EECE}" type="parTrans" cxnId="{F08A5780-3807-436D-83C2-42E1FA64925C}">
      <dgm:prSet/>
      <dgm:spPr/>
      <dgm:t>
        <a:bodyPr/>
        <a:lstStyle/>
        <a:p>
          <a:endParaRPr lang="tr-TR"/>
        </a:p>
      </dgm:t>
    </dgm:pt>
    <dgm:pt modelId="{9EB31050-DB39-48A0-88AF-2795AA91CC31}" type="sibTrans" cxnId="{F08A5780-3807-436D-83C2-42E1FA64925C}">
      <dgm:prSet/>
      <dgm:spPr/>
      <dgm:t>
        <a:bodyPr/>
        <a:lstStyle/>
        <a:p>
          <a:endParaRPr lang="tr-TR"/>
        </a:p>
      </dgm:t>
    </dgm:pt>
    <dgm:pt modelId="{003975B6-F0EF-4EFD-824A-D7854F448189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nb-NO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MEBBİS </a:t>
          </a:r>
          <a:r>
            <a:rPr lang="nb-NO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İSG Modülü üzerinden Risk Değerlendirmelerinin güncellenmesi, </a:t>
          </a:r>
          <a:endParaRPr lang="tr-TR" sz="2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AA08D-5504-4791-9757-CFA84C888A34}" type="parTrans" cxnId="{59165417-7D75-4756-89E9-5DF9B1CCC058}">
      <dgm:prSet/>
      <dgm:spPr/>
      <dgm:t>
        <a:bodyPr/>
        <a:lstStyle/>
        <a:p>
          <a:endParaRPr lang="tr-TR"/>
        </a:p>
      </dgm:t>
    </dgm:pt>
    <dgm:pt modelId="{25C01FBA-7805-4FC0-9417-70BF118425DC}" type="sibTrans" cxnId="{59165417-7D75-4756-89E9-5DF9B1CCC058}">
      <dgm:prSet/>
      <dgm:spPr/>
      <dgm:t>
        <a:bodyPr/>
        <a:lstStyle/>
        <a:p>
          <a:endParaRPr lang="tr-TR"/>
        </a:p>
      </dgm:t>
    </dgm:pt>
    <dgm:pt modelId="{A41A8DDA-24D9-4E1E-AF5F-45AA6844EC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SEKÖ, BBÖ, Enfeksiyonu Önleme ve Kontrol Durum Eylem Planı, Talimatlar ve Formların hazırlanması,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8188A-F0A7-434D-AFF8-551D51B6713F}" type="parTrans" cxnId="{03ECAC29-937B-4F72-B7A1-3B89B950EA40}">
      <dgm:prSet/>
      <dgm:spPr/>
      <dgm:t>
        <a:bodyPr/>
        <a:lstStyle/>
        <a:p>
          <a:endParaRPr lang="tr-TR"/>
        </a:p>
      </dgm:t>
    </dgm:pt>
    <dgm:pt modelId="{628016EA-DE7C-4BF2-BD8E-E9D206659949}" type="sibTrans" cxnId="{03ECAC29-937B-4F72-B7A1-3B89B950EA40}">
      <dgm:prSet/>
      <dgm:spPr/>
      <dgm:t>
        <a:bodyPr/>
        <a:lstStyle/>
        <a:p>
          <a:endParaRPr lang="tr-TR"/>
        </a:p>
      </dgm:t>
    </dgm:pt>
    <dgm:pt modelId="{FE626FEB-A2B7-4629-B16F-6ECEE30B85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Okul girişinde ateş ölçer bulundurulması,</a:t>
          </a:r>
          <a:endParaRPr lang="tr-TR" sz="2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B0DCB-514F-4D55-B961-085F5D951CE9}" type="parTrans" cxnId="{3B1127D2-8964-4207-A99E-885DCD9F3202}">
      <dgm:prSet/>
      <dgm:spPr/>
      <dgm:t>
        <a:bodyPr/>
        <a:lstStyle/>
        <a:p>
          <a:endParaRPr lang="tr-TR"/>
        </a:p>
      </dgm:t>
    </dgm:pt>
    <dgm:pt modelId="{27EEF038-A7DF-4E8C-9AF2-61F3DEDC889B}" type="sibTrans" cxnId="{3B1127D2-8964-4207-A99E-885DCD9F3202}">
      <dgm:prSet/>
      <dgm:spPr/>
      <dgm:t>
        <a:bodyPr/>
        <a:lstStyle/>
        <a:p>
          <a:endParaRPr lang="tr-TR"/>
        </a:p>
      </dgm:t>
    </dgm:pt>
    <dgm:pt modelId="{1A1AB5DD-F26B-415D-8B56-6F44E5B4A8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Yedek maske bulundurulması,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02E45-C879-4836-8563-AEE9E275A7B2}" type="parTrans" cxnId="{E41EFA86-3238-4959-A9E5-D85E0E278844}">
      <dgm:prSet/>
      <dgm:spPr/>
      <dgm:t>
        <a:bodyPr/>
        <a:lstStyle/>
        <a:p>
          <a:endParaRPr lang="tr-TR"/>
        </a:p>
      </dgm:t>
    </dgm:pt>
    <dgm:pt modelId="{5EDB1858-FAD7-40AF-9909-03AF1DB9B702}" type="sibTrans" cxnId="{E41EFA86-3238-4959-A9E5-D85E0E278844}">
      <dgm:prSet/>
      <dgm:spPr/>
      <dgm:t>
        <a:bodyPr/>
        <a:lstStyle/>
        <a:p>
          <a:endParaRPr lang="tr-TR"/>
        </a:p>
      </dgm:t>
    </dgm:pt>
    <dgm:pt modelId="{263C2003-F758-48A2-83F7-3FCFAD4238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Tüm birimlerde el antiseptiği bulundurulması,</a:t>
          </a:r>
          <a:endParaRPr lang="tr-TR" sz="2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A3C1D-7033-45C4-8F5B-2CB55006D13F}" type="parTrans" cxnId="{67493CF5-3991-4040-B850-2962C1BE162E}">
      <dgm:prSet/>
      <dgm:spPr/>
      <dgm:t>
        <a:bodyPr/>
        <a:lstStyle/>
        <a:p>
          <a:endParaRPr lang="tr-TR"/>
        </a:p>
      </dgm:t>
    </dgm:pt>
    <dgm:pt modelId="{0E48A646-1AEC-43A3-B3E2-4AEFDA41FB70}" type="sibTrans" cxnId="{67493CF5-3991-4040-B850-2962C1BE162E}">
      <dgm:prSet/>
      <dgm:spPr/>
      <dgm:t>
        <a:bodyPr/>
        <a:lstStyle/>
        <a:p>
          <a:endParaRPr lang="tr-TR"/>
        </a:p>
      </dgm:t>
    </dgm:pt>
    <dgm:pt modelId="{8E1477FD-CA79-4FAB-AFD3-1E9FBE3FEF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Salgın ile ilgili bilgilendirici afiş ve broşürlerin asılması,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9BCBD-6BA1-429D-9F2B-0620DA333408}" type="parTrans" cxnId="{A10BBEBB-0387-4918-9782-2D14A35A4886}">
      <dgm:prSet/>
      <dgm:spPr/>
      <dgm:t>
        <a:bodyPr/>
        <a:lstStyle/>
        <a:p>
          <a:endParaRPr lang="tr-TR"/>
        </a:p>
      </dgm:t>
    </dgm:pt>
    <dgm:pt modelId="{C6818FC9-5A38-4176-B816-3C56FB047CE5}" type="sibTrans" cxnId="{A10BBEBB-0387-4918-9782-2D14A35A4886}">
      <dgm:prSet/>
      <dgm:spPr/>
      <dgm:t>
        <a:bodyPr/>
        <a:lstStyle/>
        <a:p>
          <a:endParaRPr lang="tr-TR"/>
        </a:p>
      </dgm:t>
    </dgm:pt>
    <dgm:pt modelId="{9F0CF57B-DCAE-4584-BFCA-FA2FE4639C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Fiziksel mesafe işaretlemelerinin yapılması,</a:t>
          </a:r>
          <a:endParaRPr lang="tr-TR" sz="2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ACA7A-2A9F-401D-8862-A54749CD34AB}" type="parTrans" cxnId="{6EF6D3AF-FF86-4CDB-B90F-334691C02068}">
      <dgm:prSet/>
      <dgm:spPr/>
      <dgm:t>
        <a:bodyPr/>
        <a:lstStyle/>
        <a:p>
          <a:endParaRPr lang="tr-TR"/>
        </a:p>
      </dgm:t>
    </dgm:pt>
    <dgm:pt modelId="{85A80178-AC31-4DFB-A71F-44C207146957}" type="sibTrans" cxnId="{6EF6D3AF-FF86-4CDB-B90F-334691C02068}">
      <dgm:prSet/>
      <dgm:spPr/>
      <dgm:t>
        <a:bodyPr/>
        <a:lstStyle/>
        <a:p>
          <a:endParaRPr lang="tr-TR"/>
        </a:p>
      </dgm:t>
    </dgm:pt>
    <dgm:pt modelId="{9B144FCB-DB2B-454F-929F-938D3B78FE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Çalışanların iş önlüğü ve kişisel koruyucu donanımlarının sağlanması</a:t>
          </a:r>
          <a:r>
            <a:rPr lang="tr-TR" sz="2100" dirty="0" smtClean="0"/>
            <a:t>,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7F694-C0AA-41E6-9444-FFF598918E3F}" type="parTrans" cxnId="{5EB1E823-3FF9-4ABB-BE5B-5EE082C52253}">
      <dgm:prSet/>
      <dgm:spPr/>
      <dgm:t>
        <a:bodyPr/>
        <a:lstStyle/>
        <a:p>
          <a:endParaRPr lang="tr-TR"/>
        </a:p>
      </dgm:t>
    </dgm:pt>
    <dgm:pt modelId="{0051120C-FE09-486E-860B-68973C5DD262}" type="sibTrans" cxnId="{5EB1E823-3FF9-4ABB-BE5B-5EE082C52253}">
      <dgm:prSet/>
      <dgm:spPr/>
      <dgm:t>
        <a:bodyPr/>
        <a:lstStyle/>
        <a:p>
          <a:endParaRPr lang="tr-TR"/>
        </a:p>
      </dgm:t>
    </dgm:pt>
    <dgm:pt modelId="{9A1D91ED-627F-4D20-A3B4-DC97245ECA15}" type="pres">
      <dgm:prSet presAssocID="{C1C3887F-A4DE-4A14-BE9F-FD729185A8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1495AC-C75E-4949-80B8-0D3F4C33E6FF}" type="pres">
      <dgm:prSet presAssocID="{E42CA589-462F-4DF7-B554-B46914CD182B}" presName="composite" presStyleCnt="0"/>
      <dgm:spPr/>
    </dgm:pt>
    <dgm:pt modelId="{81795850-A8D6-456C-8D92-363DEAF86B3D}" type="pres">
      <dgm:prSet presAssocID="{E42CA589-462F-4DF7-B554-B46914CD182B}" presName="parentText" presStyleLbl="alignNode1" presStyleIdx="0" presStyleCnt="1" custLinFactNeighborX="127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A23CC3-F735-4DFB-8545-13BC6C143548}" type="pres">
      <dgm:prSet presAssocID="{E42CA589-462F-4DF7-B554-B46914CD182B}" presName="descendantText" presStyleLbl="alignAcc1" presStyleIdx="0" presStyleCnt="1" custScaleY="2052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B1E823-3FF9-4ABB-BE5B-5EE082C52253}" srcId="{E42CA589-462F-4DF7-B554-B46914CD182B}" destId="{9B144FCB-DB2B-454F-929F-938D3B78FEFB}" srcOrd="7" destOrd="0" parTransId="{4E57F694-C0AA-41E6-9444-FFF598918E3F}" sibTransId="{0051120C-FE09-486E-860B-68973C5DD262}"/>
    <dgm:cxn modelId="{F3F6721B-662D-4A39-912D-B9A71E4AF14F}" type="presOf" srcId="{E42CA589-462F-4DF7-B554-B46914CD182B}" destId="{81795850-A8D6-456C-8D92-363DEAF86B3D}" srcOrd="0" destOrd="0" presId="urn:microsoft.com/office/officeart/2005/8/layout/chevron2"/>
    <dgm:cxn modelId="{E1A6FBDF-964D-4ECC-9D52-A0355B0CD5D8}" type="presOf" srcId="{FE626FEB-A2B7-4629-B16F-6ECEE30B858A}" destId="{B8A23CC3-F735-4DFB-8545-13BC6C143548}" srcOrd="0" destOrd="2" presId="urn:microsoft.com/office/officeart/2005/8/layout/chevron2"/>
    <dgm:cxn modelId="{59165417-7D75-4756-89E9-5DF9B1CCC058}" srcId="{E42CA589-462F-4DF7-B554-B46914CD182B}" destId="{003975B6-F0EF-4EFD-824A-D7854F448189}" srcOrd="0" destOrd="0" parTransId="{84AAA08D-5504-4791-9757-CFA84C888A34}" sibTransId="{25C01FBA-7805-4FC0-9417-70BF118425DC}"/>
    <dgm:cxn modelId="{F08A5780-3807-436D-83C2-42E1FA64925C}" srcId="{C1C3887F-A4DE-4A14-BE9F-FD729185A848}" destId="{E42CA589-462F-4DF7-B554-B46914CD182B}" srcOrd="0" destOrd="0" parTransId="{8E260455-3BD6-477F-BB6F-9AE40B04EECE}" sibTransId="{9EB31050-DB39-48A0-88AF-2795AA91CC31}"/>
    <dgm:cxn modelId="{CC67019B-42B9-4EE4-BCE2-3C872E05694A}" type="presOf" srcId="{263C2003-F758-48A2-83F7-3FCFAD42382B}" destId="{B8A23CC3-F735-4DFB-8545-13BC6C143548}" srcOrd="0" destOrd="4" presId="urn:microsoft.com/office/officeart/2005/8/layout/chevron2"/>
    <dgm:cxn modelId="{10B9C7E5-6A5B-4BC5-B8AE-2BA52F44EA88}" type="presOf" srcId="{8E1477FD-CA79-4FAB-AFD3-1E9FBE3FEF6A}" destId="{B8A23CC3-F735-4DFB-8545-13BC6C143548}" srcOrd="0" destOrd="5" presId="urn:microsoft.com/office/officeart/2005/8/layout/chevron2"/>
    <dgm:cxn modelId="{881C20C3-316C-4D4D-AB5F-1757A9C34D65}" type="presOf" srcId="{1A1AB5DD-F26B-415D-8B56-6F44E5B4A8EF}" destId="{B8A23CC3-F735-4DFB-8545-13BC6C143548}" srcOrd="0" destOrd="3" presId="urn:microsoft.com/office/officeart/2005/8/layout/chevron2"/>
    <dgm:cxn modelId="{03ECAC29-937B-4F72-B7A1-3B89B950EA40}" srcId="{E42CA589-462F-4DF7-B554-B46914CD182B}" destId="{A41A8DDA-24D9-4E1E-AF5F-45AA6844ECEA}" srcOrd="1" destOrd="0" parTransId="{D828188A-F0A7-434D-AFF8-551D51B6713F}" sibTransId="{628016EA-DE7C-4BF2-BD8E-E9D206659949}"/>
    <dgm:cxn modelId="{67493CF5-3991-4040-B850-2962C1BE162E}" srcId="{E42CA589-462F-4DF7-B554-B46914CD182B}" destId="{263C2003-F758-48A2-83F7-3FCFAD42382B}" srcOrd="4" destOrd="0" parTransId="{C70A3C1D-7033-45C4-8F5B-2CB55006D13F}" sibTransId="{0E48A646-1AEC-43A3-B3E2-4AEFDA41FB70}"/>
    <dgm:cxn modelId="{A10BBEBB-0387-4918-9782-2D14A35A4886}" srcId="{E42CA589-462F-4DF7-B554-B46914CD182B}" destId="{8E1477FD-CA79-4FAB-AFD3-1E9FBE3FEF6A}" srcOrd="5" destOrd="0" parTransId="{FCA9BCBD-6BA1-429D-9F2B-0620DA333408}" sibTransId="{C6818FC9-5A38-4176-B816-3C56FB047CE5}"/>
    <dgm:cxn modelId="{FAD3D669-0E73-4B53-A6A8-6D7FACCB9B02}" type="presOf" srcId="{A41A8DDA-24D9-4E1E-AF5F-45AA6844ECEA}" destId="{B8A23CC3-F735-4DFB-8545-13BC6C143548}" srcOrd="0" destOrd="1" presId="urn:microsoft.com/office/officeart/2005/8/layout/chevron2"/>
    <dgm:cxn modelId="{8230232A-BCDA-45B0-8D7C-634B9B149258}" type="presOf" srcId="{9F0CF57B-DCAE-4584-BFCA-FA2FE4639CB7}" destId="{B8A23CC3-F735-4DFB-8545-13BC6C143548}" srcOrd="0" destOrd="6" presId="urn:microsoft.com/office/officeart/2005/8/layout/chevron2"/>
    <dgm:cxn modelId="{6EF6D3AF-FF86-4CDB-B90F-334691C02068}" srcId="{E42CA589-462F-4DF7-B554-B46914CD182B}" destId="{9F0CF57B-DCAE-4584-BFCA-FA2FE4639CB7}" srcOrd="6" destOrd="0" parTransId="{586ACA7A-2A9F-401D-8862-A54749CD34AB}" sibTransId="{85A80178-AC31-4DFB-A71F-44C207146957}"/>
    <dgm:cxn modelId="{3B1127D2-8964-4207-A99E-885DCD9F3202}" srcId="{E42CA589-462F-4DF7-B554-B46914CD182B}" destId="{FE626FEB-A2B7-4629-B16F-6ECEE30B858A}" srcOrd="2" destOrd="0" parTransId="{E35B0DCB-514F-4D55-B961-085F5D951CE9}" sibTransId="{27EEF038-A7DF-4E8C-9AF2-61F3DEDC889B}"/>
    <dgm:cxn modelId="{7A634641-AA85-4A83-B635-7C15E3FC4DAA}" type="presOf" srcId="{C1C3887F-A4DE-4A14-BE9F-FD729185A848}" destId="{9A1D91ED-627F-4D20-A3B4-DC97245ECA15}" srcOrd="0" destOrd="0" presId="urn:microsoft.com/office/officeart/2005/8/layout/chevron2"/>
    <dgm:cxn modelId="{4A6DAB68-A6AE-4647-A3C0-DAFF2B7DF483}" type="presOf" srcId="{9B144FCB-DB2B-454F-929F-938D3B78FEFB}" destId="{B8A23CC3-F735-4DFB-8545-13BC6C143548}" srcOrd="0" destOrd="7" presId="urn:microsoft.com/office/officeart/2005/8/layout/chevron2"/>
    <dgm:cxn modelId="{E41EFA86-3238-4959-A9E5-D85E0E278844}" srcId="{E42CA589-462F-4DF7-B554-B46914CD182B}" destId="{1A1AB5DD-F26B-415D-8B56-6F44E5B4A8EF}" srcOrd="3" destOrd="0" parTransId="{50702E45-C879-4836-8563-AEE9E275A7B2}" sibTransId="{5EDB1858-FAD7-40AF-9909-03AF1DB9B702}"/>
    <dgm:cxn modelId="{E99B7E76-7A31-4F83-9081-0CD32CC88F76}" type="presOf" srcId="{003975B6-F0EF-4EFD-824A-D7854F448189}" destId="{B8A23CC3-F735-4DFB-8545-13BC6C143548}" srcOrd="0" destOrd="0" presId="urn:microsoft.com/office/officeart/2005/8/layout/chevron2"/>
    <dgm:cxn modelId="{91515B59-2A24-45F7-A2D9-6592CE1516D1}" type="presParOf" srcId="{9A1D91ED-627F-4D20-A3B4-DC97245ECA15}" destId="{5D1495AC-C75E-4949-80B8-0D3F4C33E6FF}" srcOrd="0" destOrd="0" presId="urn:microsoft.com/office/officeart/2005/8/layout/chevron2"/>
    <dgm:cxn modelId="{9A134EB8-C3E7-438C-A0F3-52D10FD27AE2}" type="presParOf" srcId="{5D1495AC-C75E-4949-80B8-0D3F4C33E6FF}" destId="{81795850-A8D6-456C-8D92-363DEAF86B3D}" srcOrd="0" destOrd="0" presId="urn:microsoft.com/office/officeart/2005/8/layout/chevron2"/>
    <dgm:cxn modelId="{4883ABBF-1028-4A61-A33D-FA26AF6608B1}" type="presParOf" srcId="{5D1495AC-C75E-4949-80B8-0D3F4C33E6FF}" destId="{B8A23CC3-F735-4DFB-8545-13BC6C1435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C3887F-A4DE-4A14-BE9F-FD729185A848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E42CA589-462F-4DF7-B554-B46914CD182B}">
      <dgm:prSet phldrT="[Metin]" custT="1"/>
      <dgm:spPr/>
      <dgm:t>
        <a:bodyPr/>
        <a:lstStyle/>
        <a:p>
          <a:pPr>
            <a:lnSpc>
              <a:spcPct val="150000"/>
            </a:lnSpc>
          </a:pPr>
          <a:endParaRPr lang="tr-TR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Eğitim Kurumlarında Öncelikli Olarak Alınması Gereken Tedbirler</a:t>
          </a:r>
          <a:endParaRPr lang="tr-TR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0455-3BD6-477F-BB6F-9AE40B04EECE}" type="parTrans" cxnId="{F08A5780-3807-436D-83C2-42E1FA64925C}">
      <dgm:prSet/>
      <dgm:spPr/>
      <dgm:t>
        <a:bodyPr/>
        <a:lstStyle/>
        <a:p>
          <a:endParaRPr lang="tr-TR"/>
        </a:p>
      </dgm:t>
    </dgm:pt>
    <dgm:pt modelId="{9EB31050-DB39-48A0-88AF-2795AA91CC31}" type="sibTrans" cxnId="{F08A5780-3807-436D-83C2-42E1FA64925C}">
      <dgm:prSet/>
      <dgm:spPr/>
      <dgm:t>
        <a:bodyPr/>
        <a:lstStyle/>
        <a:p>
          <a:endParaRPr lang="tr-TR"/>
        </a:p>
      </dgm:t>
    </dgm:pt>
    <dgm:pt modelId="{16B08897-ADBF-4D43-B9A0-35CA2344B6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Temizlik Takip Formunun her birim için günlük veya haftalık olarak düzenlenmesi, </a:t>
          </a:r>
          <a:endParaRPr lang="tr-TR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25B31-A867-47C3-A160-C9AC3C9AE56D}" type="parTrans" cxnId="{913D48A9-FA9A-49FA-80E7-BE51F9C2CF46}">
      <dgm:prSet/>
      <dgm:spPr/>
      <dgm:t>
        <a:bodyPr/>
        <a:lstStyle/>
        <a:p>
          <a:endParaRPr lang="tr-TR"/>
        </a:p>
      </dgm:t>
    </dgm:pt>
    <dgm:pt modelId="{BD05D281-2383-4A1A-B8DB-CD18CE5D9C07}" type="sibTrans" cxnId="{913D48A9-FA9A-49FA-80E7-BE51F9C2CF46}">
      <dgm:prSet/>
      <dgm:spPr/>
      <dgm:t>
        <a:bodyPr/>
        <a:lstStyle/>
        <a:p>
          <a:endParaRPr lang="tr-TR"/>
        </a:p>
      </dgm:t>
    </dgm:pt>
    <dgm:pt modelId="{44085500-5CC5-4F3A-B57F-835AF3636B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Tüm birimlerde temassız evsel atık kutularının (pedallı) ve her koridorda pedallı maske atık kutularının bulundurulması,</a:t>
          </a:r>
          <a:endParaRPr lang="tr-T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FBA8D-AADF-4443-9A9E-94936B59E2A4}" type="parTrans" cxnId="{33C2D38C-2366-4AE9-99E9-0C7BC44BD3B8}">
      <dgm:prSet/>
      <dgm:spPr/>
      <dgm:t>
        <a:bodyPr/>
        <a:lstStyle/>
        <a:p>
          <a:endParaRPr lang="tr-TR"/>
        </a:p>
      </dgm:t>
    </dgm:pt>
    <dgm:pt modelId="{6882A255-E091-49C3-81BB-A37DD1F6F96E}" type="sibTrans" cxnId="{33C2D38C-2366-4AE9-99E9-0C7BC44BD3B8}">
      <dgm:prSet/>
      <dgm:spPr/>
      <dgm:t>
        <a:bodyPr/>
        <a:lstStyle/>
        <a:p>
          <a:endParaRPr lang="tr-TR"/>
        </a:p>
      </dgm:t>
    </dgm:pt>
    <dgm:pt modelId="{7A19D71E-C16F-48DF-AAA6-903A518B6A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Öğrenci, öğretmen ve velilere yönelik eğitim planlamalarının internet sitesinde yayınlanması,</a:t>
          </a:r>
          <a:endParaRPr lang="tr-TR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4F91A-D944-43C2-B314-E248EC17904E}" type="parTrans" cxnId="{24645120-8CB9-4B11-AE26-DBBE27091DBD}">
      <dgm:prSet/>
      <dgm:spPr/>
      <dgm:t>
        <a:bodyPr/>
        <a:lstStyle/>
        <a:p>
          <a:endParaRPr lang="tr-TR"/>
        </a:p>
      </dgm:t>
    </dgm:pt>
    <dgm:pt modelId="{5CD0B19D-834C-49F7-8B64-CA4D3B0EB219}" type="sibTrans" cxnId="{24645120-8CB9-4B11-AE26-DBBE27091DBD}">
      <dgm:prSet/>
      <dgm:spPr/>
      <dgm:t>
        <a:bodyPr/>
        <a:lstStyle/>
        <a:p>
          <a:endParaRPr lang="tr-TR"/>
        </a:p>
      </dgm:t>
    </dgm:pt>
    <dgm:pt modelId="{1331A03E-6A3E-48DC-9C4A-2039B1AA7A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Sınıf, yemekhane ve servislerde oturma düzeninin, hijyen şartlarının belirlenmesi ve kayıt altına alınması, </a:t>
          </a:r>
          <a:endParaRPr lang="tr-T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AD07D-ADEC-451D-8808-1FA4452E81FF}" type="parTrans" cxnId="{7EB751F2-48E8-4F0D-A9BB-C96991169634}">
      <dgm:prSet/>
      <dgm:spPr/>
      <dgm:t>
        <a:bodyPr/>
        <a:lstStyle/>
        <a:p>
          <a:endParaRPr lang="tr-TR"/>
        </a:p>
      </dgm:t>
    </dgm:pt>
    <dgm:pt modelId="{9BE7DBEA-5FA9-4991-9217-6745D324FE0F}" type="sibTrans" cxnId="{7EB751F2-48E8-4F0D-A9BB-C96991169634}">
      <dgm:prSet/>
      <dgm:spPr/>
      <dgm:t>
        <a:bodyPr/>
        <a:lstStyle/>
        <a:p>
          <a:endParaRPr lang="tr-TR"/>
        </a:p>
      </dgm:t>
    </dgm:pt>
    <dgm:pt modelId="{FBEB6EDC-057B-44DD-B37F-CB8D5B09BF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Ortak kullanım alanlarındaki kitap, dergi, tespih vb. materyallerin kaldırılması,</a:t>
          </a:r>
          <a:endParaRPr lang="tr-TR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F121D-7F20-4769-8CE9-01274E129ED6}" type="parTrans" cxnId="{29953352-5780-4B30-961B-12CB64F544F6}">
      <dgm:prSet/>
      <dgm:spPr/>
      <dgm:t>
        <a:bodyPr/>
        <a:lstStyle/>
        <a:p>
          <a:endParaRPr lang="tr-TR"/>
        </a:p>
      </dgm:t>
    </dgm:pt>
    <dgm:pt modelId="{996C1FE0-3912-4F1C-AF16-AD6FEDEADBEF}" type="sibTrans" cxnId="{29953352-5780-4B30-961B-12CB64F544F6}">
      <dgm:prSet/>
      <dgm:spPr/>
      <dgm:t>
        <a:bodyPr/>
        <a:lstStyle/>
        <a:p>
          <a:endParaRPr lang="tr-TR"/>
        </a:p>
      </dgm:t>
    </dgm:pt>
    <dgm:pt modelId="{29ED410E-4113-437E-B3A9-009C604B3DBC}" type="pres">
      <dgm:prSet presAssocID="{C1C3887F-A4DE-4A14-BE9F-FD729185A8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041E42-5916-4E0C-A749-F3192FB5568E}" type="pres">
      <dgm:prSet presAssocID="{E42CA589-462F-4DF7-B554-B46914CD182B}" presName="composite" presStyleCnt="0"/>
      <dgm:spPr/>
    </dgm:pt>
    <dgm:pt modelId="{7DBB1AF3-9CFF-4108-BF6C-F9A2AF034616}" type="pres">
      <dgm:prSet presAssocID="{E42CA589-462F-4DF7-B554-B46914CD182B}" presName="parentText" presStyleLbl="alignNode1" presStyleIdx="0" presStyleCnt="1" custLinFactNeighborX="241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84C2F9-DB94-4783-804F-3839FC2910C6}" type="pres">
      <dgm:prSet presAssocID="{E42CA589-462F-4DF7-B554-B46914CD182B}" presName="descendantText" presStyleLbl="alignAcc1" presStyleIdx="0" presStyleCnt="1" custScaleY="1988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3D48A9-FA9A-49FA-80E7-BE51F9C2CF46}" srcId="{E42CA589-462F-4DF7-B554-B46914CD182B}" destId="{16B08897-ADBF-4D43-B9A0-35CA2344B6EF}" srcOrd="0" destOrd="0" parTransId="{24625B31-A867-47C3-A160-C9AC3C9AE56D}" sibTransId="{BD05D281-2383-4A1A-B8DB-CD18CE5D9C07}"/>
    <dgm:cxn modelId="{7EB751F2-48E8-4F0D-A9BB-C96991169634}" srcId="{E42CA589-462F-4DF7-B554-B46914CD182B}" destId="{1331A03E-6A3E-48DC-9C4A-2039B1AA7AFB}" srcOrd="3" destOrd="0" parTransId="{2A6AD07D-ADEC-451D-8808-1FA4452E81FF}" sibTransId="{9BE7DBEA-5FA9-4991-9217-6745D324FE0F}"/>
    <dgm:cxn modelId="{C6FCA297-07BB-4B89-9327-45DCDA500989}" type="presOf" srcId="{16B08897-ADBF-4D43-B9A0-35CA2344B6EF}" destId="{6184C2F9-DB94-4783-804F-3839FC2910C6}" srcOrd="0" destOrd="0" presId="urn:microsoft.com/office/officeart/2005/8/layout/chevron2"/>
    <dgm:cxn modelId="{E3E2EA20-D7E3-4835-BBAA-85D8B6AE5618}" type="presOf" srcId="{44085500-5CC5-4F3A-B57F-835AF3636BE4}" destId="{6184C2F9-DB94-4783-804F-3839FC2910C6}" srcOrd="0" destOrd="1" presId="urn:microsoft.com/office/officeart/2005/8/layout/chevron2"/>
    <dgm:cxn modelId="{24645120-8CB9-4B11-AE26-DBBE27091DBD}" srcId="{E42CA589-462F-4DF7-B554-B46914CD182B}" destId="{7A19D71E-C16F-48DF-AAA6-903A518B6A5E}" srcOrd="2" destOrd="0" parTransId="{4774F91A-D944-43C2-B314-E248EC17904E}" sibTransId="{5CD0B19D-834C-49F7-8B64-CA4D3B0EB219}"/>
    <dgm:cxn modelId="{44C027C2-62E4-49D4-91B5-B7BAC62BCBCF}" type="presOf" srcId="{1331A03E-6A3E-48DC-9C4A-2039B1AA7AFB}" destId="{6184C2F9-DB94-4783-804F-3839FC2910C6}" srcOrd="0" destOrd="3" presId="urn:microsoft.com/office/officeart/2005/8/layout/chevron2"/>
    <dgm:cxn modelId="{71365CA8-1B18-43DB-ABAE-886B193B18D4}" type="presOf" srcId="{C1C3887F-A4DE-4A14-BE9F-FD729185A848}" destId="{29ED410E-4113-437E-B3A9-009C604B3DBC}" srcOrd="0" destOrd="0" presId="urn:microsoft.com/office/officeart/2005/8/layout/chevron2"/>
    <dgm:cxn modelId="{1843331D-39F0-4AD2-A70F-9C1CF3B0611B}" type="presOf" srcId="{FBEB6EDC-057B-44DD-B37F-CB8D5B09BF3C}" destId="{6184C2F9-DB94-4783-804F-3839FC2910C6}" srcOrd="0" destOrd="4" presId="urn:microsoft.com/office/officeart/2005/8/layout/chevron2"/>
    <dgm:cxn modelId="{29953352-5780-4B30-961B-12CB64F544F6}" srcId="{E42CA589-462F-4DF7-B554-B46914CD182B}" destId="{FBEB6EDC-057B-44DD-B37F-CB8D5B09BF3C}" srcOrd="4" destOrd="0" parTransId="{9EBF121D-7F20-4769-8CE9-01274E129ED6}" sibTransId="{996C1FE0-3912-4F1C-AF16-AD6FEDEADBEF}"/>
    <dgm:cxn modelId="{E26AFF67-DE1B-41AB-AFAF-4FC6FD6EC44E}" type="presOf" srcId="{7A19D71E-C16F-48DF-AAA6-903A518B6A5E}" destId="{6184C2F9-DB94-4783-804F-3839FC2910C6}" srcOrd="0" destOrd="2" presId="urn:microsoft.com/office/officeart/2005/8/layout/chevron2"/>
    <dgm:cxn modelId="{33C2D38C-2366-4AE9-99E9-0C7BC44BD3B8}" srcId="{E42CA589-462F-4DF7-B554-B46914CD182B}" destId="{44085500-5CC5-4F3A-B57F-835AF3636BE4}" srcOrd="1" destOrd="0" parTransId="{F45FBA8D-AADF-4443-9A9E-94936B59E2A4}" sibTransId="{6882A255-E091-49C3-81BB-A37DD1F6F96E}"/>
    <dgm:cxn modelId="{F08A5780-3807-436D-83C2-42E1FA64925C}" srcId="{C1C3887F-A4DE-4A14-BE9F-FD729185A848}" destId="{E42CA589-462F-4DF7-B554-B46914CD182B}" srcOrd="0" destOrd="0" parTransId="{8E260455-3BD6-477F-BB6F-9AE40B04EECE}" sibTransId="{9EB31050-DB39-48A0-88AF-2795AA91CC31}"/>
    <dgm:cxn modelId="{C5C26A94-EC5F-42BB-8C3F-F03E6F00B49F}" type="presOf" srcId="{E42CA589-462F-4DF7-B554-B46914CD182B}" destId="{7DBB1AF3-9CFF-4108-BF6C-F9A2AF034616}" srcOrd="0" destOrd="0" presId="urn:microsoft.com/office/officeart/2005/8/layout/chevron2"/>
    <dgm:cxn modelId="{D7B4A2E2-40FC-4C5A-92BC-3CFEB2E6F1DF}" type="presParOf" srcId="{29ED410E-4113-437E-B3A9-009C604B3DBC}" destId="{05041E42-5916-4E0C-A749-F3192FB5568E}" srcOrd="0" destOrd="0" presId="urn:microsoft.com/office/officeart/2005/8/layout/chevron2"/>
    <dgm:cxn modelId="{ACE6DB72-455D-47DC-95A3-A2D09A908C0C}" type="presParOf" srcId="{05041E42-5916-4E0C-A749-F3192FB5568E}" destId="{7DBB1AF3-9CFF-4108-BF6C-F9A2AF034616}" srcOrd="0" destOrd="0" presId="urn:microsoft.com/office/officeart/2005/8/layout/chevron2"/>
    <dgm:cxn modelId="{F1505455-B1B0-4305-847D-818264E57481}" type="presParOf" srcId="{05041E42-5916-4E0C-A749-F3192FB5568E}" destId="{6184C2F9-DB94-4783-804F-3839FC2910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C3887F-A4DE-4A14-BE9F-FD729185A848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E42CA589-462F-4DF7-B554-B46914CD182B}">
      <dgm:prSet phldrT="[Metin]" custT="1"/>
      <dgm:spPr/>
      <dgm:t>
        <a:bodyPr/>
        <a:lstStyle/>
        <a:p>
          <a:pPr>
            <a:lnSpc>
              <a:spcPct val="150000"/>
            </a:lnSpc>
          </a:pPr>
          <a:endParaRPr lang="tr-TR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Eğitim Kurumlarında Öncelikli Olarak Alınması Gereken Tedbirler</a:t>
          </a:r>
          <a:endParaRPr lang="tr-TR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0455-3BD6-477F-BB6F-9AE40B04EECE}" type="parTrans" cxnId="{F08A5780-3807-436D-83C2-42E1FA64925C}">
      <dgm:prSet/>
      <dgm:spPr/>
      <dgm:t>
        <a:bodyPr/>
        <a:lstStyle/>
        <a:p>
          <a:endParaRPr lang="tr-TR"/>
        </a:p>
      </dgm:t>
    </dgm:pt>
    <dgm:pt modelId="{9EB31050-DB39-48A0-88AF-2795AA91CC31}" type="sibTrans" cxnId="{F08A5780-3807-436D-83C2-42E1FA64925C}">
      <dgm:prSet/>
      <dgm:spPr/>
      <dgm:t>
        <a:bodyPr/>
        <a:lstStyle/>
        <a:p>
          <a:endParaRPr lang="tr-TR"/>
        </a:p>
      </dgm:t>
    </dgm:pt>
    <dgm:pt modelId="{4ADB6166-647E-4732-94B4-33333D2867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Klima ve el kurutma makinalarının kullanılmaması, su sebili, </a:t>
          </a:r>
          <a:r>
            <a:rPr lang="tr-TR" sz="24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menaj</a:t>
          </a: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takımı ve çay kahve makinalarının kaldırılması,</a:t>
          </a:r>
          <a:endParaRPr lang="tr-TR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70893-7E1E-40B1-9167-5C08CFF3CAF7}" type="parTrans" cxnId="{2FE540C0-C890-45A3-AADB-EA0EF8D25FF1}">
      <dgm:prSet/>
      <dgm:spPr/>
      <dgm:t>
        <a:bodyPr/>
        <a:lstStyle/>
        <a:p>
          <a:endParaRPr lang="tr-TR"/>
        </a:p>
      </dgm:t>
    </dgm:pt>
    <dgm:pt modelId="{EF66FC60-255F-4295-8082-765EE02F0784}" type="sibTrans" cxnId="{2FE540C0-C890-45A3-AADB-EA0EF8D25FF1}">
      <dgm:prSet/>
      <dgm:spPr/>
      <dgm:t>
        <a:bodyPr/>
        <a:lstStyle/>
        <a:p>
          <a:endParaRPr lang="tr-TR"/>
        </a:p>
      </dgm:t>
    </dgm:pt>
    <dgm:pt modelId="{37750C29-229C-4044-A414-A40335E8B8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Pansiyonlu okullarımızın tüm alanlarında </a:t>
          </a: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fiziksel mesafenin 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sağlanması başta olmak üzere; okullarımızda </a:t>
          </a: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hijyen ve sanitasyon 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şartlarının geliştirilmesi ve </a:t>
          </a: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ilgili tarafların ihtiyaç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ve beklentilerinin karşılanması amacıyla "</a:t>
          </a:r>
          <a:r>
            <a:rPr lang="tr-TR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Eğitim Kurumlarında Hijyen Şartlarının Geliştirilmesi, Enfeksiyon Önleme ve Kontrol Kılavuzu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'nun belgelendirmeye </a:t>
          </a: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esas doküman olarak 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kullanılması gerekmektedir.</a:t>
          </a:r>
          <a:endParaRPr lang="tr-T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4CCF5-817D-4895-8122-89CD47419ED4}" type="parTrans" cxnId="{F9AAC371-03DD-4042-83DF-12E7FA1B3A2A}">
      <dgm:prSet/>
      <dgm:spPr/>
      <dgm:t>
        <a:bodyPr/>
        <a:lstStyle/>
        <a:p>
          <a:endParaRPr lang="tr-TR"/>
        </a:p>
      </dgm:t>
    </dgm:pt>
    <dgm:pt modelId="{7AEDCC38-DB8F-4AB2-B818-C7139987AFE9}" type="sibTrans" cxnId="{F9AAC371-03DD-4042-83DF-12E7FA1B3A2A}">
      <dgm:prSet/>
      <dgm:spPr/>
      <dgm:t>
        <a:bodyPr/>
        <a:lstStyle/>
        <a:p>
          <a:endParaRPr lang="tr-TR"/>
        </a:p>
      </dgm:t>
    </dgm:pt>
    <dgm:pt modelId="{AE44D817-051F-469D-9D05-8933C5A0FF82}" type="pres">
      <dgm:prSet presAssocID="{C1C3887F-A4DE-4A14-BE9F-FD729185A8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A834D1-BA07-4D26-B5D5-4F2A622E5A80}" type="pres">
      <dgm:prSet presAssocID="{E42CA589-462F-4DF7-B554-B46914CD182B}" presName="composite" presStyleCnt="0"/>
      <dgm:spPr/>
    </dgm:pt>
    <dgm:pt modelId="{A4BDB257-717C-4929-9305-69FAC5509DFC}" type="pres">
      <dgm:prSet presAssocID="{E42CA589-462F-4DF7-B554-B46914CD182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6F8653-20D5-4345-AA1F-41A36BD757AC}" type="pres">
      <dgm:prSet presAssocID="{E42CA589-462F-4DF7-B554-B46914CD182B}" presName="descendantText" presStyleLbl="alignAcc1" presStyleIdx="0" presStyleCnt="1" custScaleY="20457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17BCFA3-426A-4D87-BD65-BF1BC1D2D576}" type="presOf" srcId="{37750C29-229C-4044-A414-A40335E8B889}" destId="{006F8653-20D5-4345-AA1F-41A36BD757AC}" srcOrd="0" destOrd="1" presId="urn:microsoft.com/office/officeart/2005/8/layout/chevron2"/>
    <dgm:cxn modelId="{8C6C2608-7B35-4AA5-BC08-BFBBD68E95DA}" type="presOf" srcId="{4ADB6166-647E-4732-94B4-33333D286742}" destId="{006F8653-20D5-4345-AA1F-41A36BD757AC}" srcOrd="0" destOrd="0" presId="urn:microsoft.com/office/officeart/2005/8/layout/chevron2"/>
    <dgm:cxn modelId="{2FE540C0-C890-45A3-AADB-EA0EF8D25FF1}" srcId="{E42CA589-462F-4DF7-B554-B46914CD182B}" destId="{4ADB6166-647E-4732-94B4-33333D286742}" srcOrd="0" destOrd="0" parTransId="{66470893-7E1E-40B1-9167-5C08CFF3CAF7}" sibTransId="{EF66FC60-255F-4295-8082-765EE02F0784}"/>
    <dgm:cxn modelId="{45DB2EAD-9EEC-4AEA-ACDE-3B65C2B9B02E}" type="presOf" srcId="{E42CA589-462F-4DF7-B554-B46914CD182B}" destId="{A4BDB257-717C-4929-9305-69FAC5509DFC}" srcOrd="0" destOrd="0" presId="urn:microsoft.com/office/officeart/2005/8/layout/chevron2"/>
    <dgm:cxn modelId="{F9AAC371-03DD-4042-83DF-12E7FA1B3A2A}" srcId="{E42CA589-462F-4DF7-B554-B46914CD182B}" destId="{37750C29-229C-4044-A414-A40335E8B889}" srcOrd="1" destOrd="0" parTransId="{0874CCF5-817D-4895-8122-89CD47419ED4}" sibTransId="{7AEDCC38-DB8F-4AB2-B818-C7139987AFE9}"/>
    <dgm:cxn modelId="{5F80AC48-20A8-42D1-A101-E4489EE6A3D5}" type="presOf" srcId="{C1C3887F-A4DE-4A14-BE9F-FD729185A848}" destId="{AE44D817-051F-469D-9D05-8933C5A0FF82}" srcOrd="0" destOrd="0" presId="urn:microsoft.com/office/officeart/2005/8/layout/chevron2"/>
    <dgm:cxn modelId="{F08A5780-3807-436D-83C2-42E1FA64925C}" srcId="{C1C3887F-A4DE-4A14-BE9F-FD729185A848}" destId="{E42CA589-462F-4DF7-B554-B46914CD182B}" srcOrd="0" destOrd="0" parTransId="{8E260455-3BD6-477F-BB6F-9AE40B04EECE}" sibTransId="{9EB31050-DB39-48A0-88AF-2795AA91CC31}"/>
    <dgm:cxn modelId="{878ED93B-971E-4C79-B4F7-65591BE556D0}" type="presParOf" srcId="{AE44D817-051F-469D-9D05-8933C5A0FF82}" destId="{10A834D1-BA07-4D26-B5D5-4F2A622E5A80}" srcOrd="0" destOrd="0" presId="urn:microsoft.com/office/officeart/2005/8/layout/chevron2"/>
    <dgm:cxn modelId="{058B01E3-0F47-4070-B810-3CA96C10F51F}" type="presParOf" srcId="{10A834D1-BA07-4D26-B5D5-4F2A622E5A80}" destId="{A4BDB257-717C-4929-9305-69FAC5509DFC}" srcOrd="0" destOrd="0" presId="urn:microsoft.com/office/officeart/2005/8/layout/chevron2"/>
    <dgm:cxn modelId="{7FE685F4-9A8F-4B7E-B94A-7E7D206DC935}" type="presParOf" srcId="{10A834D1-BA07-4D26-B5D5-4F2A622E5A80}" destId="{006F8653-20D5-4345-AA1F-41A36BD757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C2DA6A-1E2F-4180-B9A5-AE1FF778F99C}" type="doc">
      <dgm:prSet loTypeId="urn:microsoft.com/office/officeart/2005/8/layout/hList3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14C56B20-DBB9-4E3C-8783-7A60487000D2}">
      <dgm:prSet phldrT="[Metin]" custT="1"/>
      <dgm:spPr/>
      <dgm:t>
        <a:bodyPr/>
        <a:lstStyle/>
        <a:p>
          <a:r>
            <a:rPr lang="tr-TR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BİLGİLENDİRME REHBERLERİ</a:t>
          </a:r>
          <a:endParaRPr lang="tr-TR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BA007-54CE-4795-AF85-9EC95C8AC4B8}" type="parTrans" cxnId="{381238B6-8651-42FB-9FFE-DFFFD76A974B}">
      <dgm:prSet/>
      <dgm:spPr/>
      <dgm:t>
        <a:bodyPr/>
        <a:lstStyle/>
        <a:p>
          <a:endParaRPr lang="tr-TR"/>
        </a:p>
      </dgm:t>
    </dgm:pt>
    <dgm:pt modelId="{83C047A7-8B2F-40E6-98A4-301B043D3631}" type="sibTrans" cxnId="{381238B6-8651-42FB-9FFE-DFFFD76A974B}">
      <dgm:prSet/>
      <dgm:spPr/>
      <dgm:t>
        <a:bodyPr/>
        <a:lstStyle/>
        <a:p>
          <a:endParaRPr lang="tr-TR"/>
        </a:p>
      </dgm:t>
    </dgm:pt>
    <dgm:pt modelId="{E52B9932-A194-4069-BE5C-330BF780FFC9}">
      <dgm:prSet phldrT="[Metin]" custT="1"/>
      <dgm:spPr/>
      <dgm:t>
        <a:bodyPr/>
        <a:lstStyle/>
        <a:p>
          <a:r>
            <a:rPr lang="tr-TR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Yönetici ve Öğretmen Bilgilendirme Rehberi</a:t>
          </a:r>
          <a:endParaRPr lang="tr-TR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47DD7-3079-4F63-8D97-05BF4B2BB40F}" type="parTrans" cxnId="{714E28CE-9310-4DC7-8141-459199E16161}">
      <dgm:prSet/>
      <dgm:spPr/>
      <dgm:t>
        <a:bodyPr/>
        <a:lstStyle/>
        <a:p>
          <a:endParaRPr lang="tr-TR"/>
        </a:p>
      </dgm:t>
    </dgm:pt>
    <dgm:pt modelId="{51410FD2-DA84-4E13-9D44-0EB55EB72A0D}" type="sibTrans" cxnId="{714E28CE-9310-4DC7-8141-459199E16161}">
      <dgm:prSet/>
      <dgm:spPr/>
      <dgm:t>
        <a:bodyPr/>
        <a:lstStyle/>
        <a:p>
          <a:endParaRPr lang="tr-TR"/>
        </a:p>
      </dgm:t>
    </dgm:pt>
    <dgm:pt modelId="{4BF129BD-2CE2-4C81-92C2-B64089548A51}">
      <dgm:prSet phldrT="[Metin]" custT="1"/>
      <dgm:spPr/>
      <dgm:t>
        <a:bodyPr/>
        <a:lstStyle/>
        <a:p>
          <a:r>
            <a:rPr lang="tr-TR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 Bilgilendirme Rehberi</a:t>
          </a:r>
          <a:endParaRPr lang="tr-TR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E0471-7708-43E8-9D91-A4EA219BCE9A}" type="parTrans" cxnId="{FF5F7998-9433-4362-8D3E-63D620A7D13B}">
      <dgm:prSet/>
      <dgm:spPr/>
      <dgm:t>
        <a:bodyPr/>
        <a:lstStyle/>
        <a:p>
          <a:endParaRPr lang="tr-TR"/>
        </a:p>
      </dgm:t>
    </dgm:pt>
    <dgm:pt modelId="{2FF8A360-8DFE-4C37-8F97-664C42077F47}" type="sibTrans" cxnId="{FF5F7998-9433-4362-8D3E-63D620A7D13B}">
      <dgm:prSet/>
      <dgm:spPr/>
      <dgm:t>
        <a:bodyPr/>
        <a:lstStyle/>
        <a:p>
          <a:endParaRPr lang="tr-TR"/>
        </a:p>
      </dgm:t>
    </dgm:pt>
    <dgm:pt modelId="{FEF8B863-A69E-4120-8304-FE1E9E06C2EF}">
      <dgm:prSet phldrT="[Metin]" custT="1"/>
      <dgm:spPr/>
      <dgm:t>
        <a:bodyPr/>
        <a:lstStyle/>
        <a:p>
          <a:r>
            <a:rPr lang="tr-TR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Veli Bilgilendirme Rehberi</a:t>
          </a:r>
          <a:endParaRPr lang="tr-TR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47510-EB3D-460A-A343-3492A011E7B9}" type="parTrans" cxnId="{66762CB5-F590-425D-AE81-8EF4BBF6C3E8}">
      <dgm:prSet/>
      <dgm:spPr/>
      <dgm:t>
        <a:bodyPr/>
        <a:lstStyle/>
        <a:p>
          <a:endParaRPr lang="tr-TR"/>
        </a:p>
      </dgm:t>
    </dgm:pt>
    <dgm:pt modelId="{F2E151E3-2357-4D1C-9689-60F4A40547A2}" type="sibTrans" cxnId="{66762CB5-F590-425D-AE81-8EF4BBF6C3E8}">
      <dgm:prSet/>
      <dgm:spPr/>
      <dgm:t>
        <a:bodyPr/>
        <a:lstStyle/>
        <a:p>
          <a:endParaRPr lang="tr-TR"/>
        </a:p>
      </dgm:t>
    </dgm:pt>
    <dgm:pt modelId="{78715525-2267-41F4-9BBE-C071201F51CD}" type="pres">
      <dgm:prSet presAssocID="{9DC2DA6A-1E2F-4180-B9A5-AE1FF778F9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815E3F8-CA04-4E15-ADDB-C238ED734BEF}" type="pres">
      <dgm:prSet presAssocID="{14C56B20-DBB9-4E3C-8783-7A60487000D2}" presName="roof" presStyleLbl="dkBgShp" presStyleIdx="0" presStyleCnt="2"/>
      <dgm:spPr/>
      <dgm:t>
        <a:bodyPr/>
        <a:lstStyle/>
        <a:p>
          <a:endParaRPr lang="tr-TR"/>
        </a:p>
      </dgm:t>
    </dgm:pt>
    <dgm:pt modelId="{AD4E8F04-7B90-4DBE-B11B-EC3AB015B0B8}" type="pres">
      <dgm:prSet presAssocID="{14C56B20-DBB9-4E3C-8783-7A60487000D2}" presName="pillars" presStyleCnt="0"/>
      <dgm:spPr/>
      <dgm:t>
        <a:bodyPr/>
        <a:lstStyle/>
        <a:p>
          <a:endParaRPr lang="tr-TR"/>
        </a:p>
      </dgm:t>
    </dgm:pt>
    <dgm:pt modelId="{BE2DDBD7-9BD4-4F29-8376-5CB2BE7FE98E}" type="pres">
      <dgm:prSet presAssocID="{14C56B20-DBB9-4E3C-8783-7A60487000D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6DBB27-79E9-45F5-A307-A1E87FED01D1}" type="pres">
      <dgm:prSet presAssocID="{4BF129BD-2CE2-4C81-92C2-B64089548A5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38CCB3-7B52-4DD1-969F-98B072DD74C8}" type="pres">
      <dgm:prSet presAssocID="{FEF8B863-A69E-4120-8304-FE1E9E06C2E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B22B97-7B9C-46C8-B518-A1A9C650D2F9}" type="pres">
      <dgm:prSet presAssocID="{14C56B20-DBB9-4E3C-8783-7A60487000D2}" presName="base" presStyleLbl="dkBgShp" presStyleIdx="1" presStyleCnt="2"/>
      <dgm:spPr/>
      <dgm:t>
        <a:bodyPr/>
        <a:lstStyle/>
        <a:p>
          <a:endParaRPr lang="tr-TR"/>
        </a:p>
      </dgm:t>
    </dgm:pt>
  </dgm:ptLst>
  <dgm:cxnLst>
    <dgm:cxn modelId="{56041A53-59C3-4B6D-935C-69F4C572FCE2}" type="presOf" srcId="{FEF8B863-A69E-4120-8304-FE1E9E06C2EF}" destId="{6E38CCB3-7B52-4DD1-969F-98B072DD74C8}" srcOrd="0" destOrd="0" presId="urn:microsoft.com/office/officeart/2005/8/layout/hList3"/>
    <dgm:cxn modelId="{FF5F7998-9433-4362-8D3E-63D620A7D13B}" srcId="{14C56B20-DBB9-4E3C-8783-7A60487000D2}" destId="{4BF129BD-2CE2-4C81-92C2-B64089548A51}" srcOrd="1" destOrd="0" parTransId="{3FDE0471-7708-43E8-9D91-A4EA219BCE9A}" sibTransId="{2FF8A360-8DFE-4C37-8F97-664C42077F47}"/>
    <dgm:cxn modelId="{86375249-BE0F-438F-9CFF-D09CE469B8DA}" type="presOf" srcId="{4BF129BD-2CE2-4C81-92C2-B64089548A51}" destId="{696DBB27-79E9-45F5-A307-A1E87FED01D1}" srcOrd="0" destOrd="0" presId="urn:microsoft.com/office/officeart/2005/8/layout/hList3"/>
    <dgm:cxn modelId="{E54E4FC4-3B38-41B0-AC79-B34C791A6C33}" type="presOf" srcId="{E52B9932-A194-4069-BE5C-330BF780FFC9}" destId="{BE2DDBD7-9BD4-4F29-8376-5CB2BE7FE98E}" srcOrd="0" destOrd="0" presId="urn:microsoft.com/office/officeart/2005/8/layout/hList3"/>
    <dgm:cxn modelId="{714E28CE-9310-4DC7-8141-459199E16161}" srcId="{14C56B20-DBB9-4E3C-8783-7A60487000D2}" destId="{E52B9932-A194-4069-BE5C-330BF780FFC9}" srcOrd="0" destOrd="0" parTransId="{6B447DD7-3079-4F63-8D97-05BF4B2BB40F}" sibTransId="{51410FD2-DA84-4E13-9D44-0EB55EB72A0D}"/>
    <dgm:cxn modelId="{69E79102-9F64-4110-8EDD-24A6C3B8BF93}" type="presOf" srcId="{9DC2DA6A-1E2F-4180-B9A5-AE1FF778F99C}" destId="{78715525-2267-41F4-9BBE-C071201F51CD}" srcOrd="0" destOrd="0" presId="urn:microsoft.com/office/officeart/2005/8/layout/hList3"/>
    <dgm:cxn modelId="{66762CB5-F590-425D-AE81-8EF4BBF6C3E8}" srcId="{14C56B20-DBB9-4E3C-8783-7A60487000D2}" destId="{FEF8B863-A69E-4120-8304-FE1E9E06C2EF}" srcOrd="2" destOrd="0" parTransId="{F6347510-EB3D-460A-A343-3492A011E7B9}" sibTransId="{F2E151E3-2357-4D1C-9689-60F4A40547A2}"/>
    <dgm:cxn modelId="{381238B6-8651-42FB-9FFE-DFFFD76A974B}" srcId="{9DC2DA6A-1E2F-4180-B9A5-AE1FF778F99C}" destId="{14C56B20-DBB9-4E3C-8783-7A60487000D2}" srcOrd="0" destOrd="0" parTransId="{A7CBA007-54CE-4795-AF85-9EC95C8AC4B8}" sibTransId="{83C047A7-8B2F-40E6-98A4-301B043D3631}"/>
    <dgm:cxn modelId="{83620C04-BCD1-4FFC-92EE-2F9BC531CA36}" type="presOf" srcId="{14C56B20-DBB9-4E3C-8783-7A60487000D2}" destId="{3815E3F8-CA04-4E15-ADDB-C238ED734BEF}" srcOrd="0" destOrd="0" presId="urn:microsoft.com/office/officeart/2005/8/layout/hList3"/>
    <dgm:cxn modelId="{F7A53836-0B61-427F-9392-9FFBE7E56847}" type="presParOf" srcId="{78715525-2267-41F4-9BBE-C071201F51CD}" destId="{3815E3F8-CA04-4E15-ADDB-C238ED734BEF}" srcOrd="0" destOrd="0" presId="urn:microsoft.com/office/officeart/2005/8/layout/hList3"/>
    <dgm:cxn modelId="{A0FB90C9-AA41-4437-A486-F2D563596432}" type="presParOf" srcId="{78715525-2267-41F4-9BBE-C071201F51CD}" destId="{AD4E8F04-7B90-4DBE-B11B-EC3AB015B0B8}" srcOrd="1" destOrd="0" presId="urn:microsoft.com/office/officeart/2005/8/layout/hList3"/>
    <dgm:cxn modelId="{7088BA92-BD4D-4FC2-85E7-5B38F054A7C8}" type="presParOf" srcId="{AD4E8F04-7B90-4DBE-B11B-EC3AB015B0B8}" destId="{BE2DDBD7-9BD4-4F29-8376-5CB2BE7FE98E}" srcOrd="0" destOrd="0" presId="urn:microsoft.com/office/officeart/2005/8/layout/hList3"/>
    <dgm:cxn modelId="{E7F388D8-CDC9-4539-9232-104AEF3E4F81}" type="presParOf" srcId="{AD4E8F04-7B90-4DBE-B11B-EC3AB015B0B8}" destId="{696DBB27-79E9-45F5-A307-A1E87FED01D1}" srcOrd="1" destOrd="0" presId="urn:microsoft.com/office/officeart/2005/8/layout/hList3"/>
    <dgm:cxn modelId="{FBBDBC18-9ED8-4F44-8A34-530F688ACCBF}" type="presParOf" srcId="{AD4E8F04-7B90-4DBE-B11B-EC3AB015B0B8}" destId="{6E38CCB3-7B52-4DD1-969F-98B072DD74C8}" srcOrd="2" destOrd="0" presId="urn:microsoft.com/office/officeart/2005/8/layout/hList3"/>
    <dgm:cxn modelId="{B055CFEB-60E6-4CDA-A7C0-41636CEE8B82}" type="presParOf" srcId="{78715525-2267-41F4-9BBE-C071201F51CD}" destId="{57B22B97-7B9C-46C8-B518-A1A9C650D2F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680ED1E-73CC-48D1-9F12-4EEF241A6D5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6A92BD6D-525F-490A-8FF3-7A3A36F397B5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Ortamlarında Uyulması Gereken Kurallar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757FE-9BFF-4F5B-9916-202376D16EF1}" type="parTrans" cxnId="{9FAF7ED0-B550-4432-9B2E-F8A58373FC33}">
      <dgm:prSet/>
      <dgm:spPr/>
      <dgm:t>
        <a:bodyPr/>
        <a:lstStyle/>
        <a:p>
          <a:endParaRPr lang="tr-TR"/>
        </a:p>
      </dgm:t>
    </dgm:pt>
    <dgm:pt modelId="{159F915B-7886-4B09-B85C-DDDD4CA60C1E}" type="sibTrans" cxnId="{9FAF7ED0-B550-4432-9B2E-F8A58373FC33}">
      <dgm:prSet/>
      <dgm:spPr/>
      <dgm:t>
        <a:bodyPr/>
        <a:lstStyle/>
        <a:p>
          <a:endParaRPr lang="tr-TR"/>
        </a:p>
      </dgm:t>
    </dgm:pt>
    <dgm:pt modelId="{6CAB7543-5751-4078-909B-78A870945763}">
      <dgm:prSet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Öğretmenler Odası</a:t>
          </a:r>
        </a:p>
      </dgm:t>
    </dgm:pt>
    <dgm:pt modelId="{6D586CAD-0470-4A29-8214-A1AC4BD969B8}" type="parTrans" cxnId="{B10D2BAB-F3FB-4325-9703-97A1A46183A0}">
      <dgm:prSet/>
      <dgm:spPr/>
      <dgm:t>
        <a:bodyPr/>
        <a:lstStyle/>
        <a:p>
          <a:endParaRPr lang="tr-TR"/>
        </a:p>
      </dgm:t>
    </dgm:pt>
    <dgm:pt modelId="{57956DD6-6BD8-4E7B-8449-8EE4637B0E2A}" type="sibTrans" cxnId="{B10D2BAB-F3FB-4325-9703-97A1A46183A0}">
      <dgm:prSet/>
      <dgm:spPr/>
      <dgm:t>
        <a:bodyPr/>
        <a:lstStyle/>
        <a:p>
          <a:endParaRPr lang="tr-TR"/>
        </a:p>
      </dgm:t>
    </dgm:pt>
    <dgm:pt modelId="{A9EBB421-114B-4F67-AFE0-247812B1B107}">
      <dgm:prSet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Nöbetçi Öğretmen Görevleri</a:t>
          </a:r>
        </a:p>
      </dgm:t>
    </dgm:pt>
    <dgm:pt modelId="{E06A8A0B-BDE0-4134-B523-1B861F9D3D55}" type="parTrans" cxnId="{FFC0CE66-77DA-43E4-814C-B908CE23989B}">
      <dgm:prSet/>
      <dgm:spPr/>
      <dgm:t>
        <a:bodyPr/>
        <a:lstStyle/>
        <a:p>
          <a:endParaRPr lang="tr-TR"/>
        </a:p>
      </dgm:t>
    </dgm:pt>
    <dgm:pt modelId="{DD34A380-71FC-426D-91DA-D4AB426A66EB}" type="sibTrans" cxnId="{FFC0CE66-77DA-43E4-814C-B908CE23989B}">
      <dgm:prSet/>
      <dgm:spPr/>
      <dgm:t>
        <a:bodyPr/>
        <a:lstStyle/>
        <a:p>
          <a:endParaRPr lang="tr-TR"/>
        </a:p>
      </dgm:t>
    </dgm:pt>
    <dgm:pt modelId="{F4A188A4-504D-44EA-B3E3-BD6DBBD70EE8}">
      <dgm:prSet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Pansiyonlarda Dikkat Edilecek Hususlar</a:t>
          </a:r>
        </a:p>
      </dgm:t>
    </dgm:pt>
    <dgm:pt modelId="{1C662E91-E5D0-427F-9491-9B806FFCEF99}" type="parTrans" cxnId="{FF6C3D37-5626-4E99-868C-D3A0F8EE70D7}">
      <dgm:prSet/>
      <dgm:spPr/>
      <dgm:t>
        <a:bodyPr/>
        <a:lstStyle/>
        <a:p>
          <a:endParaRPr lang="tr-TR"/>
        </a:p>
      </dgm:t>
    </dgm:pt>
    <dgm:pt modelId="{0B65803E-7B91-428F-98CC-0464B69D4083}" type="sibTrans" cxnId="{FF6C3D37-5626-4E99-868C-D3A0F8EE70D7}">
      <dgm:prSet/>
      <dgm:spPr/>
      <dgm:t>
        <a:bodyPr/>
        <a:lstStyle/>
        <a:p>
          <a:endParaRPr lang="tr-TR"/>
        </a:p>
      </dgm:t>
    </dgm:pt>
    <dgm:pt modelId="{27EB7899-1FFF-423B-9361-164CF1E36059}">
      <dgm:prSet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Rehberlik, Bilgilendirme ve 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Psikososyal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Destek Hizmetleri</a:t>
          </a:r>
        </a:p>
      </dgm:t>
    </dgm:pt>
    <dgm:pt modelId="{490007DB-8BE6-438E-A4AF-5363E03FC4C5}" type="parTrans" cxnId="{8AE5D807-79D7-4530-BD3C-086C38471487}">
      <dgm:prSet/>
      <dgm:spPr/>
      <dgm:t>
        <a:bodyPr/>
        <a:lstStyle/>
        <a:p>
          <a:endParaRPr lang="tr-TR"/>
        </a:p>
      </dgm:t>
    </dgm:pt>
    <dgm:pt modelId="{F0DD09EF-C0DA-4A55-A94F-36F8998B964C}" type="sibTrans" cxnId="{8AE5D807-79D7-4530-BD3C-086C38471487}">
      <dgm:prSet/>
      <dgm:spPr/>
      <dgm:t>
        <a:bodyPr/>
        <a:lstStyle/>
        <a:p>
          <a:endParaRPr lang="tr-TR"/>
        </a:p>
      </dgm:t>
    </dgm:pt>
    <dgm:pt modelId="{E4923212-21CB-46C1-803C-7C3601880112}" type="pres">
      <dgm:prSet presAssocID="{3680ED1E-73CC-48D1-9F12-4EEF241A6D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6E372E-08E3-4FC8-9B9D-3286E6FF5AAF}" type="pres">
      <dgm:prSet presAssocID="{6A92BD6D-525F-490A-8FF3-7A3A36F397B5}" presName="parentLin" presStyleCnt="0"/>
      <dgm:spPr/>
    </dgm:pt>
    <dgm:pt modelId="{4C7E0BDC-D9AC-416F-9E41-B31CCB20F925}" type="pres">
      <dgm:prSet presAssocID="{6A92BD6D-525F-490A-8FF3-7A3A36F397B5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92686A62-952B-4773-8733-F535777210EF}" type="pres">
      <dgm:prSet presAssocID="{6A92BD6D-525F-490A-8FF3-7A3A36F397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97AEB4-542A-4ED6-B01D-0F4D9664B485}" type="pres">
      <dgm:prSet presAssocID="{6A92BD6D-525F-490A-8FF3-7A3A36F397B5}" presName="negativeSpace" presStyleCnt="0"/>
      <dgm:spPr/>
    </dgm:pt>
    <dgm:pt modelId="{6C81B4FE-3888-4E68-9A8D-CC8A8D4A26B7}" type="pres">
      <dgm:prSet presAssocID="{6A92BD6D-525F-490A-8FF3-7A3A36F397B5}" presName="childText" presStyleLbl="conFgAcc1" presStyleIdx="0" presStyleCnt="5">
        <dgm:presLayoutVars>
          <dgm:bulletEnabled val="1"/>
        </dgm:presLayoutVars>
      </dgm:prSet>
      <dgm:spPr/>
    </dgm:pt>
    <dgm:pt modelId="{9F13C2FE-EA60-4DD6-A110-8A836A6828E1}" type="pres">
      <dgm:prSet presAssocID="{159F915B-7886-4B09-B85C-DDDD4CA60C1E}" presName="spaceBetweenRectangles" presStyleCnt="0"/>
      <dgm:spPr/>
    </dgm:pt>
    <dgm:pt modelId="{A649279F-FA28-41AC-8E2F-5A04853BFB74}" type="pres">
      <dgm:prSet presAssocID="{6CAB7543-5751-4078-909B-78A870945763}" presName="parentLin" presStyleCnt="0"/>
      <dgm:spPr/>
    </dgm:pt>
    <dgm:pt modelId="{3828A1C2-20FC-43D0-B2E3-048C3165B2BF}" type="pres">
      <dgm:prSet presAssocID="{6CAB7543-5751-4078-909B-78A870945763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FD17B31A-1E98-40B8-9D3C-D4058BA3AB8D}" type="pres">
      <dgm:prSet presAssocID="{6CAB7543-5751-4078-909B-78A87094576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6A8386-F4BD-421E-98F3-6ECD47644A45}" type="pres">
      <dgm:prSet presAssocID="{6CAB7543-5751-4078-909B-78A870945763}" presName="negativeSpace" presStyleCnt="0"/>
      <dgm:spPr/>
    </dgm:pt>
    <dgm:pt modelId="{CFD3ABFC-930A-4223-BA5C-9CD67D20378E}" type="pres">
      <dgm:prSet presAssocID="{6CAB7543-5751-4078-909B-78A870945763}" presName="childText" presStyleLbl="conFgAcc1" presStyleIdx="1" presStyleCnt="5">
        <dgm:presLayoutVars>
          <dgm:bulletEnabled val="1"/>
        </dgm:presLayoutVars>
      </dgm:prSet>
      <dgm:spPr/>
    </dgm:pt>
    <dgm:pt modelId="{F1DE0BB1-1085-41B5-B31F-6F6775941A07}" type="pres">
      <dgm:prSet presAssocID="{57956DD6-6BD8-4E7B-8449-8EE4637B0E2A}" presName="spaceBetweenRectangles" presStyleCnt="0"/>
      <dgm:spPr/>
    </dgm:pt>
    <dgm:pt modelId="{E9A6EC0C-4A6D-4924-AB15-E36920156480}" type="pres">
      <dgm:prSet presAssocID="{A9EBB421-114B-4F67-AFE0-247812B1B107}" presName="parentLin" presStyleCnt="0"/>
      <dgm:spPr/>
    </dgm:pt>
    <dgm:pt modelId="{930F3FE8-4235-426D-A7A5-A95A90C62EA0}" type="pres">
      <dgm:prSet presAssocID="{A9EBB421-114B-4F67-AFE0-247812B1B107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8579C12D-9231-4FC2-9B27-8B0141C3C9BB}" type="pres">
      <dgm:prSet presAssocID="{A9EBB421-114B-4F67-AFE0-247812B1B1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E482C-BF9A-48E0-8141-3DD8A520C9E1}" type="pres">
      <dgm:prSet presAssocID="{A9EBB421-114B-4F67-AFE0-247812B1B107}" presName="negativeSpace" presStyleCnt="0"/>
      <dgm:spPr/>
    </dgm:pt>
    <dgm:pt modelId="{D04905F5-9F57-4E85-ABB4-FC18EAF85A64}" type="pres">
      <dgm:prSet presAssocID="{A9EBB421-114B-4F67-AFE0-247812B1B107}" presName="childText" presStyleLbl="conFgAcc1" presStyleIdx="2" presStyleCnt="5">
        <dgm:presLayoutVars>
          <dgm:bulletEnabled val="1"/>
        </dgm:presLayoutVars>
      </dgm:prSet>
      <dgm:spPr/>
    </dgm:pt>
    <dgm:pt modelId="{AACE3BD1-67BF-4782-B007-221687ED4DF0}" type="pres">
      <dgm:prSet presAssocID="{DD34A380-71FC-426D-91DA-D4AB426A66EB}" presName="spaceBetweenRectangles" presStyleCnt="0"/>
      <dgm:spPr/>
    </dgm:pt>
    <dgm:pt modelId="{D68BC3CC-C780-4014-BB93-2323D011A494}" type="pres">
      <dgm:prSet presAssocID="{F4A188A4-504D-44EA-B3E3-BD6DBBD70EE8}" presName="parentLin" presStyleCnt="0"/>
      <dgm:spPr/>
    </dgm:pt>
    <dgm:pt modelId="{51BFE0AB-5513-4459-B893-BA805E751E0C}" type="pres">
      <dgm:prSet presAssocID="{F4A188A4-504D-44EA-B3E3-BD6DBBD70EE8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C8FD68D8-48FF-4F2C-B5CE-4A4BC42FAFCA}" type="pres">
      <dgm:prSet presAssocID="{F4A188A4-504D-44EA-B3E3-BD6DBBD70E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D80DE1-A8CB-488B-A490-D36406FB72A2}" type="pres">
      <dgm:prSet presAssocID="{F4A188A4-504D-44EA-B3E3-BD6DBBD70EE8}" presName="negativeSpace" presStyleCnt="0"/>
      <dgm:spPr/>
    </dgm:pt>
    <dgm:pt modelId="{CEDEB2E1-B838-476D-BDAE-D85C0246B5AF}" type="pres">
      <dgm:prSet presAssocID="{F4A188A4-504D-44EA-B3E3-BD6DBBD70EE8}" presName="childText" presStyleLbl="conFgAcc1" presStyleIdx="3" presStyleCnt="5">
        <dgm:presLayoutVars>
          <dgm:bulletEnabled val="1"/>
        </dgm:presLayoutVars>
      </dgm:prSet>
      <dgm:spPr/>
    </dgm:pt>
    <dgm:pt modelId="{54E88FAA-2320-49A0-A9D3-F377B52F1E85}" type="pres">
      <dgm:prSet presAssocID="{0B65803E-7B91-428F-98CC-0464B69D4083}" presName="spaceBetweenRectangles" presStyleCnt="0"/>
      <dgm:spPr/>
    </dgm:pt>
    <dgm:pt modelId="{FC334EFC-BAC6-4A09-9BB3-53B5A7B865C7}" type="pres">
      <dgm:prSet presAssocID="{27EB7899-1FFF-423B-9361-164CF1E36059}" presName="parentLin" presStyleCnt="0"/>
      <dgm:spPr/>
    </dgm:pt>
    <dgm:pt modelId="{8102CF83-A6A7-4BE6-80D2-805063E06FED}" type="pres">
      <dgm:prSet presAssocID="{27EB7899-1FFF-423B-9361-164CF1E36059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0E294835-FAA9-423D-BE56-4AB27ABED6AC}" type="pres">
      <dgm:prSet presAssocID="{27EB7899-1FFF-423B-9361-164CF1E3605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33EFB3-0B23-4E4F-A032-78C488F3CCAD}" type="pres">
      <dgm:prSet presAssocID="{27EB7899-1FFF-423B-9361-164CF1E36059}" presName="negativeSpace" presStyleCnt="0"/>
      <dgm:spPr/>
    </dgm:pt>
    <dgm:pt modelId="{67233961-D693-45E7-8458-8AC933762F12}" type="pres">
      <dgm:prSet presAssocID="{27EB7899-1FFF-423B-9361-164CF1E3605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9F655FB-38CD-47A9-AE4D-583F6BDD4F69}" type="presOf" srcId="{6CAB7543-5751-4078-909B-78A870945763}" destId="{3828A1C2-20FC-43D0-B2E3-048C3165B2BF}" srcOrd="0" destOrd="0" presId="urn:microsoft.com/office/officeart/2005/8/layout/list1"/>
    <dgm:cxn modelId="{F36EBAE7-9F2E-44F1-A902-03F8BDE6A60E}" type="presOf" srcId="{A9EBB421-114B-4F67-AFE0-247812B1B107}" destId="{930F3FE8-4235-426D-A7A5-A95A90C62EA0}" srcOrd="0" destOrd="0" presId="urn:microsoft.com/office/officeart/2005/8/layout/list1"/>
    <dgm:cxn modelId="{6A8FF43C-6FB0-4FB2-A584-C39F27E27C7F}" type="presOf" srcId="{27EB7899-1FFF-423B-9361-164CF1E36059}" destId="{8102CF83-A6A7-4BE6-80D2-805063E06FED}" srcOrd="0" destOrd="0" presId="urn:microsoft.com/office/officeart/2005/8/layout/list1"/>
    <dgm:cxn modelId="{8AE5D807-79D7-4530-BD3C-086C38471487}" srcId="{3680ED1E-73CC-48D1-9F12-4EEF241A6D5F}" destId="{27EB7899-1FFF-423B-9361-164CF1E36059}" srcOrd="4" destOrd="0" parTransId="{490007DB-8BE6-438E-A4AF-5363E03FC4C5}" sibTransId="{F0DD09EF-C0DA-4A55-A94F-36F8998B964C}"/>
    <dgm:cxn modelId="{3B65E1C3-E9DC-483C-8960-76CE75F011FC}" type="presOf" srcId="{3680ED1E-73CC-48D1-9F12-4EEF241A6D5F}" destId="{E4923212-21CB-46C1-803C-7C3601880112}" srcOrd="0" destOrd="0" presId="urn:microsoft.com/office/officeart/2005/8/layout/list1"/>
    <dgm:cxn modelId="{9FAF7ED0-B550-4432-9B2E-F8A58373FC33}" srcId="{3680ED1E-73CC-48D1-9F12-4EEF241A6D5F}" destId="{6A92BD6D-525F-490A-8FF3-7A3A36F397B5}" srcOrd="0" destOrd="0" parTransId="{264757FE-9BFF-4F5B-9916-202376D16EF1}" sibTransId="{159F915B-7886-4B09-B85C-DDDD4CA60C1E}"/>
    <dgm:cxn modelId="{FF6C3D37-5626-4E99-868C-D3A0F8EE70D7}" srcId="{3680ED1E-73CC-48D1-9F12-4EEF241A6D5F}" destId="{F4A188A4-504D-44EA-B3E3-BD6DBBD70EE8}" srcOrd="3" destOrd="0" parTransId="{1C662E91-E5D0-427F-9491-9B806FFCEF99}" sibTransId="{0B65803E-7B91-428F-98CC-0464B69D4083}"/>
    <dgm:cxn modelId="{39A9B62F-3D07-4460-8EF9-553DEB5B9E67}" type="presOf" srcId="{6CAB7543-5751-4078-909B-78A870945763}" destId="{FD17B31A-1E98-40B8-9D3C-D4058BA3AB8D}" srcOrd="1" destOrd="0" presId="urn:microsoft.com/office/officeart/2005/8/layout/list1"/>
    <dgm:cxn modelId="{B10D2BAB-F3FB-4325-9703-97A1A46183A0}" srcId="{3680ED1E-73CC-48D1-9F12-4EEF241A6D5F}" destId="{6CAB7543-5751-4078-909B-78A870945763}" srcOrd="1" destOrd="0" parTransId="{6D586CAD-0470-4A29-8214-A1AC4BD969B8}" sibTransId="{57956DD6-6BD8-4E7B-8449-8EE4637B0E2A}"/>
    <dgm:cxn modelId="{FFC0CE66-77DA-43E4-814C-B908CE23989B}" srcId="{3680ED1E-73CC-48D1-9F12-4EEF241A6D5F}" destId="{A9EBB421-114B-4F67-AFE0-247812B1B107}" srcOrd="2" destOrd="0" parTransId="{E06A8A0B-BDE0-4134-B523-1B861F9D3D55}" sibTransId="{DD34A380-71FC-426D-91DA-D4AB426A66EB}"/>
    <dgm:cxn modelId="{2901CA7F-8B13-4EEB-98A4-C6FBA14C9A44}" type="presOf" srcId="{F4A188A4-504D-44EA-B3E3-BD6DBBD70EE8}" destId="{C8FD68D8-48FF-4F2C-B5CE-4A4BC42FAFCA}" srcOrd="1" destOrd="0" presId="urn:microsoft.com/office/officeart/2005/8/layout/list1"/>
    <dgm:cxn modelId="{D8A9934D-3C14-4829-A1CB-9C2A47EB9770}" type="presOf" srcId="{27EB7899-1FFF-423B-9361-164CF1E36059}" destId="{0E294835-FAA9-423D-BE56-4AB27ABED6AC}" srcOrd="1" destOrd="0" presId="urn:microsoft.com/office/officeart/2005/8/layout/list1"/>
    <dgm:cxn modelId="{0085BF27-598D-4837-AE4E-3B82BCFF37BF}" type="presOf" srcId="{6A92BD6D-525F-490A-8FF3-7A3A36F397B5}" destId="{4C7E0BDC-D9AC-416F-9E41-B31CCB20F925}" srcOrd="0" destOrd="0" presId="urn:microsoft.com/office/officeart/2005/8/layout/list1"/>
    <dgm:cxn modelId="{556880B2-1229-4057-AFE0-533CBB42C1E2}" type="presOf" srcId="{6A92BD6D-525F-490A-8FF3-7A3A36F397B5}" destId="{92686A62-952B-4773-8733-F535777210EF}" srcOrd="1" destOrd="0" presId="urn:microsoft.com/office/officeart/2005/8/layout/list1"/>
    <dgm:cxn modelId="{B12C8EFA-6A4C-4235-AED1-06586CFD4C87}" type="presOf" srcId="{A9EBB421-114B-4F67-AFE0-247812B1B107}" destId="{8579C12D-9231-4FC2-9B27-8B0141C3C9BB}" srcOrd="1" destOrd="0" presId="urn:microsoft.com/office/officeart/2005/8/layout/list1"/>
    <dgm:cxn modelId="{2817121F-3802-41A7-B853-A178507DBF63}" type="presOf" srcId="{F4A188A4-504D-44EA-B3E3-BD6DBBD70EE8}" destId="{51BFE0AB-5513-4459-B893-BA805E751E0C}" srcOrd="0" destOrd="0" presId="urn:microsoft.com/office/officeart/2005/8/layout/list1"/>
    <dgm:cxn modelId="{A2DCC257-39DE-458B-BF80-E1277980099D}" type="presParOf" srcId="{E4923212-21CB-46C1-803C-7C3601880112}" destId="{946E372E-08E3-4FC8-9B9D-3286E6FF5AAF}" srcOrd="0" destOrd="0" presId="urn:microsoft.com/office/officeart/2005/8/layout/list1"/>
    <dgm:cxn modelId="{51573B9A-6761-4F0E-928B-093A8527E171}" type="presParOf" srcId="{946E372E-08E3-4FC8-9B9D-3286E6FF5AAF}" destId="{4C7E0BDC-D9AC-416F-9E41-B31CCB20F925}" srcOrd="0" destOrd="0" presId="urn:microsoft.com/office/officeart/2005/8/layout/list1"/>
    <dgm:cxn modelId="{A3FB54E6-8916-4750-9298-9E77473DE31E}" type="presParOf" srcId="{946E372E-08E3-4FC8-9B9D-3286E6FF5AAF}" destId="{92686A62-952B-4773-8733-F535777210EF}" srcOrd="1" destOrd="0" presId="urn:microsoft.com/office/officeart/2005/8/layout/list1"/>
    <dgm:cxn modelId="{FF90D1E6-280A-40AA-96C0-2877CBF2D425}" type="presParOf" srcId="{E4923212-21CB-46C1-803C-7C3601880112}" destId="{3597AEB4-542A-4ED6-B01D-0F4D9664B485}" srcOrd="1" destOrd="0" presId="urn:microsoft.com/office/officeart/2005/8/layout/list1"/>
    <dgm:cxn modelId="{81B5CEA8-A71A-4BEE-A548-034D1CB412C4}" type="presParOf" srcId="{E4923212-21CB-46C1-803C-7C3601880112}" destId="{6C81B4FE-3888-4E68-9A8D-CC8A8D4A26B7}" srcOrd="2" destOrd="0" presId="urn:microsoft.com/office/officeart/2005/8/layout/list1"/>
    <dgm:cxn modelId="{BAF6693D-79E6-4B9E-AB90-BC779F055857}" type="presParOf" srcId="{E4923212-21CB-46C1-803C-7C3601880112}" destId="{9F13C2FE-EA60-4DD6-A110-8A836A6828E1}" srcOrd="3" destOrd="0" presId="urn:microsoft.com/office/officeart/2005/8/layout/list1"/>
    <dgm:cxn modelId="{EFAB38C4-D918-466E-BF8A-847DB71BFB12}" type="presParOf" srcId="{E4923212-21CB-46C1-803C-7C3601880112}" destId="{A649279F-FA28-41AC-8E2F-5A04853BFB74}" srcOrd="4" destOrd="0" presId="urn:microsoft.com/office/officeart/2005/8/layout/list1"/>
    <dgm:cxn modelId="{D770728E-76D0-408B-8BAB-BAA6AFDC7572}" type="presParOf" srcId="{A649279F-FA28-41AC-8E2F-5A04853BFB74}" destId="{3828A1C2-20FC-43D0-B2E3-048C3165B2BF}" srcOrd="0" destOrd="0" presId="urn:microsoft.com/office/officeart/2005/8/layout/list1"/>
    <dgm:cxn modelId="{AF018595-ACA3-4EC1-8064-AA4C1613A4CF}" type="presParOf" srcId="{A649279F-FA28-41AC-8E2F-5A04853BFB74}" destId="{FD17B31A-1E98-40B8-9D3C-D4058BA3AB8D}" srcOrd="1" destOrd="0" presId="urn:microsoft.com/office/officeart/2005/8/layout/list1"/>
    <dgm:cxn modelId="{32B75AC7-46A9-4CF2-9501-B132E2E77DBA}" type="presParOf" srcId="{E4923212-21CB-46C1-803C-7C3601880112}" destId="{466A8386-F4BD-421E-98F3-6ECD47644A45}" srcOrd="5" destOrd="0" presId="urn:microsoft.com/office/officeart/2005/8/layout/list1"/>
    <dgm:cxn modelId="{0C43D023-5ADB-4DF5-87D0-A9F4C369E3EE}" type="presParOf" srcId="{E4923212-21CB-46C1-803C-7C3601880112}" destId="{CFD3ABFC-930A-4223-BA5C-9CD67D20378E}" srcOrd="6" destOrd="0" presId="urn:microsoft.com/office/officeart/2005/8/layout/list1"/>
    <dgm:cxn modelId="{E779BFA9-3C75-4E22-A931-C80135867A31}" type="presParOf" srcId="{E4923212-21CB-46C1-803C-7C3601880112}" destId="{F1DE0BB1-1085-41B5-B31F-6F6775941A07}" srcOrd="7" destOrd="0" presId="urn:microsoft.com/office/officeart/2005/8/layout/list1"/>
    <dgm:cxn modelId="{BE88BB0C-2B36-4D6C-83BE-33B14D746BDD}" type="presParOf" srcId="{E4923212-21CB-46C1-803C-7C3601880112}" destId="{E9A6EC0C-4A6D-4924-AB15-E36920156480}" srcOrd="8" destOrd="0" presId="urn:microsoft.com/office/officeart/2005/8/layout/list1"/>
    <dgm:cxn modelId="{2A86B69D-E303-42E1-9AFB-91B020D40658}" type="presParOf" srcId="{E9A6EC0C-4A6D-4924-AB15-E36920156480}" destId="{930F3FE8-4235-426D-A7A5-A95A90C62EA0}" srcOrd="0" destOrd="0" presId="urn:microsoft.com/office/officeart/2005/8/layout/list1"/>
    <dgm:cxn modelId="{8E36F78F-B9BC-4433-B265-86F0E13D9D00}" type="presParOf" srcId="{E9A6EC0C-4A6D-4924-AB15-E36920156480}" destId="{8579C12D-9231-4FC2-9B27-8B0141C3C9BB}" srcOrd="1" destOrd="0" presId="urn:microsoft.com/office/officeart/2005/8/layout/list1"/>
    <dgm:cxn modelId="{6BEE6062-1E7C-4DC2-A2EB-32F58033EAC2}" type="presParOf" srcId="{E4923212-21CB-46C1-803C-7C3601880112}" destId="{7A4E482C-BF9A-48E0-8141-3DD8A520C9E1}" srcOrd="9" destOrd="0" presId="urn:microsoft.com/office/officeart/2005/8/layout/list1"/>
    <dgm:cxn modelId="{25DC2BAF-DC2B-444C-A122-4A40F97FB7C4}" type="presParOf" srcId="{E4923212-21CB-46C1-803C-7C3601880112}" destId="{D04905F5-9F57-4E85-ABB4-FC18EAF85A64}" srcOrd="10" destOrd="0" presId="urn:microsoft.com/office/officeart/2005/8/layout/list1"/>
    <dgm:cxn modelId="{27F71165-13A6-4170-B29D-1579B2C238E1}" type="presParOf" srcId="{E4923212-21CB-46C1-803C-7C3601880112}" destId="{AACE3BD1-67BF-4782-B007-221687ED4DF0}" srcOrd="11" destOrd="0" presId="urn:microsoft.com/office/officeart/2005/8/layout/list1"/>
    <dgm:cxn modelId="{9C4A0D37-2D17-46F8-A68E-E495AC265E1C}" type="presParOf" srcId="{E4923212-21CB-46C1-803C-7C3601880112}" destId="{D68BC3CC-C780-4014-BB93-2323D011A494}" srcOrd="12" destOrd="0" presId="urn:microsoft.com/office/officeart/2005/8/layout/list1"/>
    <dgm:cxn modelId="{63FF5248-D23E-4850-AAAB-6F325FE6DFC5}" type="presParOf" srcId="{D68BC3CC-C780-4014-BB93-2323D011A494}" destId="{51BFE0AB-5513-4459-B893-BA805E751E0C}" srcOrd="0" destOrd="0" presId="urn:microsoft.com/office/officeart/2005/8/layout/list1"/>
    <dgm:cxn modelId="{7E3A6246-3090-4A1D-A07E-E25ED1CEA14E}" type="presParOf" srcId="{D68BC3CC-C780-4014-BB93-2323D011A494}" destId="{C8FD68D8-48FF-4F2C-B5CE-4A4BC42FAFCA}" srcOrd="1" destOrd="0" presId="urn:microsoft.com/office/officeart/2005/8/layout/list1"/>
    <dgm:cxn modelId="{90FDF511-D3FE-42E5-B082-0F504568D555}" type="presParOf" srcId="{E4923212-21CB-46C1-803C-7C3601880112}" destId="{DFD80DE1-A8CB-488B-A490-D36406FB72A2}" srcOrd="13" destOrd="0" presId="urn:microsoft.com/office/officeart/2005/8/layout/list1"/>
    <dgm:cxn modelId="{17008563-7598-4D53-AE1F-CB83060F538B}" type="presParOf" srcId="{E4923212-21CB-46C1-803C-7C3601880112}" destId="{CEDEB2E1-B838-476D-BDAE-D85C0246B5AF}" srcOrd="14" destOrd="0" presId="urn:microsoft.com/office/officeart/2005/8/layout/list1"/>
    <dgm:cxn modelId="{D9E9C360-B6E4-4ED2-9E11-4F53052BA11C}" type="presParOf" srcId="{E4923212-21CB-46C1-803C-7C3601880112}" destId="{54E88FAA-2320-49A0-A9D3-F377B52F1E85}" srcOrd="15" destOrd="0" presId="urn:microsoft.com/office/officeart/2005/8/layout/list1"/>
    <dgm:cxn modelId="{F6CDFA61-5B3C-4908-9B3B-AC8554AB1033}" type="presParOf" srcId="{E4923212-21CB-46C1-803C-7C3601880112}" destId="{FC334EFC-BAC6-4A09-9BB3-53B5A7B865C7}" srcOrd="16" destOrd="0" presId="urn:microsoft.com/office/officeart/2005/8/layout/list1"/>
    <dgm:cxn modelId="{3512C563-3643-45AC-8537-696499ADBB72}" type="presParOf" srcId="{FC334EFC-BAC6-4A09-9BB3-53B5A7B865C7}" destId="{8102CF83-A6A7-4BE6-80D2-805063E06FED}" srcOrd="0" destOrd="0" presId="urn:microsoft.com/office/officeart/2005/8/layout/list1"/>
    <dgm:cxn modelId="{76725EA4-F917-45DD-902F-7D7E150B0852}" type="presParOf" srcId="{FC334EFC-BAC6-4A09-9BB3-53B5A7B865C7}" destId="{0E294835-FAA9-423D-BE56-4AB27ABED6AC}" srcOrd="1" destOrd="0" presId="urn:microsoft.com/office/officeart/2005/8/layout/list1"/>
    <dgm:cxn modelId="{7EF3D0AC-C152-4F58-A01A-9F331B109196}" type="presParOf" srcId="{E4923212-21CB-46C1-803C-7C3601880112}" destId="{4E33EFB3-0B23-4E4F-A032-78C488F3CCAD}" srcOrd="17" destOrd="0" presId="urn:microsoft.com/office/officeart/2005/8/layout/list1"/>
    <dgm:cxn modelId="{D9F04D4F-E5F4-419F-A112-04A0562B833C}" type="presParOf" srcId="{E4923212-21CB-46C1-803C-7C3601880112}" destId="{67233961-D693-45E7-8458-8AC933762F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pyramid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Öğretmenler ders giriş ve çıkışlarında hijyeni sağlayacak gerekli tedbirleri (el yıkama vb.) almalıdır.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FEEAF8C3-CC64-416E-8FF3-48ADBBB63473}" type="pres">
      <dgm:prSet presAssocID="{5858902D-5549-45BA-9267-86FF64A5617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1598C2D1-2680-4CA1-89A4-BC4445E75465}" type="pres">
      <dgm:prSet presAssocID="{5858902D-5549-45BA-9267-86FF64A5617D}" presName="pyramid" presStyleLbl="node1" presStyleIdx="0" presStyleCnt="1"/>
      <dgm:spPr/>
      <dgm:t>
        <a:bodyPr/>
        <a:lstStyle/>
        <a:p>
          <a:endParaRPr lang="tr-TR"/>
        </a:p>
      </dgm:t>
    </dgm:pt>
    <dgm:pt modelId="{CB0C121A-1696-4DED-A59B-E32F8CE3E7FD}" type="pres">
      <dgm:prSet presAssocID="{5858902D-5549-45BA-9267-86FF64A5617D}" presName="theList" presStyleCnt="0"/>
      <dgm:spPr/>
      <dgm:t>
        <a:bodyPr/>
        <a:lstStyle/>
        <a:p>
          <a:endParaRPr lang="tr-TR"/>
        </a:p>
      </dgm:t>
    </dgm:pt>
    <dgm:pt modelId="{8C146488-ACB9-4E7F-B6A2-B154BF2E73E5}" type="pres">
      <dgm:prSet presAssocID="{B34259FF-A588-417E-8152-905AA3EAEDC9}" presName="aNode" presStyleLbl="fgAcc1" presStyleIdx="0" presStyleCnt="1" custLinFactNeighborX="1462" custLinFactNeighborY="653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7CF5ED-43DE-473C-A23A-27226FBECC54}" type="pres">
      <dgm:prSet presAssocID="{B34259FF-A588-417E-8152-905AA3EAEDC9}" presName="aSpace" presStyleCnt="0"/>
      <dgm:spPr/>
      <dgm:t>
        <a:bodyPr/>
        <a:lstStyle/>
        <a:p>
          <a:endParaRPr lang="tr-TR"/>
        </a:p>
      </dgm:t>
    </dgm:pt>
  </dgm:ptLst>
  <dgm:cxnLst>
    <dgm:cxn modelId="{A211E439-9246-43E6-8753-AEE0F0FD0B52}" type="presOf" srcId="{5858902D-5549-45BA-9267-86FF64A5617D}" destId="{FEEAF8C3-CC64-416E-8FF3-48ADBBB63473}" srcOrd="0" destOrd="0" presId="urn:microsoft.com/office/officeart/2005/8/layout/pyramid2"/>
    <dgm:cxn modelId="{E35722E1-4ADF-409A-BEFD-143012830132}" type="presOf" srcId="{B34259FF-A588-417E-8152-905AA3EAEDC9}" destId="{8C146488-ACB9-4E7F-B6A2-B154BF2E73E5}" srcOrd="0" destOrd="0" presId="urn:microsoft.com/office/officeart/2005/8/layout/pyramid2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E862080F-0DB8-4B82-AB73-B7C453CC2D13}" type="presParOf" srcId="{FEEAF8C3-CC64-416E-8FF3-48ADBBB63473}" destId="{1598C2D1-2680-4CA1-89A4-BC4445E75465}" srcOrd="0" destOrd="0" presId="urn:microsoft.com/office/officeart/2005/8/layout/pyramid2"/>
    <dgm:cxn modelId="{C57A512F-DBB9-4AD5-94AC-2EB00F6CDA83}" type="presParOf" srcId="{FEEAF8C3-CC64-416E-8FF3-48ADBBB63473}" destId="{CB0C121A-1696-4DED-A59B-E32F8CE3E7FD}" srcOrd="1" destOrd="0" presId="urn:microsoft.com/office/officeart/2005/8/layout/pyramid2"/>
    <dgm:cxn modelId="{99A30005-4CEB-4BF1-A2BC-FA2290AF254B}" type="presParOf" srcId="{CB0C121A-1696-4DED-A59B-E32F8CE3E7FD}" destId="{8C146488-ACB9-4E7F-B6A2-B154BF2E73E5}" srcOrd="0" destOrd="0" presId="urn:microsoft.com/office/officeart/2005/8/layout/pyramid2"/>
    <dgm:cxn modelId="{3599EB75-A9BD-48B5-B94D-063E39C16E2F}" type="presParOf" srcId="{CB0C121A-1696-4DED-A59B-E32F8CE3E7FD}" destId="{847CF5ED-43DE-473C-A23A-27226FBECC54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target3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Dersler sırasında öğretmen ile öğrenciler arasında sağlık otoritelerince belirtilen sosyal mesafeye uygun şekilde oturma düzeni oluşturulur. Ayrıca açık havada yapılacak eğitim-öğretim faaliyetlerinde de fiziksel mesafe ve hijyen kurallarına uygun tedbirler alınır.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166E37D9-9E28-4CAF-918E-78729BA26E67}" type="pres">
      <dgm:prSet presAssocID="{5858902D-5549-45BA-9267-86FF64A561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4A9972-9031-4EB8-B562-CC3C7A074308}" type="pres">
      <dgm:prSet presAssocID="{B34259FF-A588-417E-8152-905AA3EAEDC9}" presName="circle1" presStyleLbl="node1" presStyleIdx="0" presStyleCnt="1" custScaleX="88374" custScaleY="126616" custLinFactNeighborX="-354" custLinFactNeighborY="3533"/>
      <dgm:spPr/>
      <dgm:t>
        <a:bodyPr/>
        <a:lstStyle/>
        <a:p>
          <a:endParaRPr lang="tr-TR"/>
        </a:p>
      </dgm:t>
    </dgm:pt>
    <dgm:pt modelId="{B522E26D-B111-47DC-A5FD-5084F6F7D908}" type="pres">
      <dgm:prSet presAssocID="{B34259FF-A588-417E-8152-905AA3EAEDC9}" presName="space" presStyleCnt="0"/>
      <dgm:spPr/>
      <dgm:t>
        <a:bodyPr/>
        <a:lstStyle/>
        <a:p>
          <a:endParaRPr lang="tr-TR"/>
        </a:p>
      </dgm:t>
    </dgm:pt>
    <dgm:pt modelId="{D05143E3-1624-4FE6-9D6E-A8D48DADBE83}" type="pres">
      <dgm:prSet presAssocID="{B34259FF-A588-417E-8152-905AA3EAEDC9}" presName="rect1" presStyleLbl="alignAcc1" presStyleIdx="0" presStyleCnt="1" custScaleY="127323" custLinFactNeighborX="-4849" custLinFactNeighborY="-3083"/>
      <dgm:spPr/>
      <dgm:t>
        <a:bodyPr/>
        <a:lstStyle/>
        <a:p>
          <a:endParaRPr lang="tr-TR"/>
        </a:p>
      </dgm:t>
    </dgm:pt>
    <dgm:pt modelId="{166E5F41-4225-41C8-87E3-69C5FECF8F4D}" type="pres">
      <dgm:prSet presAssocID="{B34259FF-A588-417E-8152-905AA3EAEDC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42E3E9-E984-48FD-B71A-AC65FB96746D}" type="presOf" srcId="{5858902D-5549-45BA-9267-86FF64A5617D}" destId="{166E37D9-9E28-4CAF-918E-78729BA26E67}" srcOrd="0" destOrd="0" presId="urn:microsoft.com/office/officeart/2005/8/layout/target3"/>
    <dgm:cxn modelId="{1DB6FE73-BA00-45D0-8F09-AC3674FB5442}" type="presOf" srcId="{B34259FF-A588-417E-8152-905AA3EAEDC9}" destId="{166E5F41-4225-41C8-87E3-69C5FECF8F4D}" srcOrd="1" destOrd="0" presId="urn:microsoft.com/office/officeart/2005/8/layout/target3"/>
    <dgm:cxn modelId="{1050715B-6771-4DA5-9172-530671C593F2}" type="presOf" srcId="{B34259FF-A588-417E-8152-905AA3EAEDC9}" destId="{D05143E3-1624-4FE6-9D6E-A8D48DADBE83}" srcOrd="0" destOrd="0" presId="urn:microsoft.com/office/officeart/2005/8/layout/target3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F86724D2-C467-497A-9936-7E690A6F1223}" type="presParOf" srcId="{166E37D9-9E28-4CAF-918E-78729BA26E67}" destId="{4B4A9972-9031-4EB8-B562-CC3C7A074308}" srcOrd="0" destOrd="0" presId="urn:microsoft.com/office/officeart/2005/8/layout/target3"/>
    <dgm:cxn modelId="{6825B8FA-96C9-4221-8C62-80F9F2453EB6}" type="presParOf" srcId="{166E37D9-9E28-4CAF-918E-78729BA26E67}" destId="{B522E26D-B111-47DC-A5FD-5084F6F7D908}" srcOrd="1" destOrd="0" presId="urn:microsoft.com/office/officeart/2005/8/layout/target3"/>
    <dgm:cxn modelId="{8F7D2666-A8E7-4883-92AF-A497BBE3662B}" type="presParOf" srcId="{166E37D9-9E28-4CAF-918E-78729BA26E67}" destId="{D05143E3-1624-4FE6-9D6E-A8D48DADBE83}" srcOrd="2" destOrd="0" presId="urn:microsoft.com/office/officeart/2005/8/layout/target3"/>
    <dgm:cxn modelId="{D18C2C3D-BA21-49BE-8B57-9C0DC15B8A60}" type="presParOf" srcId="{166E37D9-9E28-4CAF-918E-78729BA26E67}" destId="{166E5F41-4225-41C8-87E3-69C5FECF8F4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process4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ortamlarında havalandırma/iklimlendirme sistemi varsa bu sistemin sadece dışarıdan temiz hava verecek şekilde ayarlanması aksi hâllerde doğal havalandırma yapılması sağlanır.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0F6DA8D2-D63E-426F-84D0-BBE0C887D3DB}" type="pres">
      <dgm:prSet presAssocID="{5858902D-5549-45BA-9267-86FF64A561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0EF10F9-9376-423B-ACFD-B610FB01C7B7}" type="pres">
      <dgm:prSet presAssocID="{B34259FF-A588-417E-8152-905AA3EAEDC9}" presName="boxAndChildren" presStyleCnt="0"/>
      <dgm:spPr/>
      <dgm:t>
        <a:bodyPr/>
        <a:lstStyle/>
        <a:p>
          <a:endParaRPr lang="tr-TR"/>
        </a:p>
      </dgm:t>
    </dgm:pt>
    <dgm:pt modelId="{187EC88C-CB6C-44EE-BB75-E5D1E953B03C}" type="pres">
      <dgm:prSet presAssocID="{B34259FF-A588-417E-8152-905AA3EAEDC9}" presName="parentTextBox" presStyleLbl="node1" presStyleIdx="0" presStyleCnt="1"/>
      <dgm:spPr/>
      <dgm:t>
        <a:bodyPr/>
        <a:lstStyle/>
        <a:p>
          <a:endParaRPr lang="tr-TR"/>
        </a:p>
      </dgm:t>
    </dgm:pt>
  </dgm:ptLst>
  <dgm:cxnLst>
    <dgm:cxn modelId="{BB744F1C-82DD-4176-BAA1-DA9780FB8388}" type="presOf" srcId="{5858902D-5549-45BA-9267-86FF64A5617D}" destId="{0F6DA8D2-D63E-426F-84D0-BBE0C887D3DB}" srcOrd="0" destOrd="0" presId="urn:microsoft.com/office/officeart/2005/8/layout/process4"/>
    <dgm:cxn modelId="{F3F400F0-93D4-45A7-A61D-6B6C7DB28D7B}" type="presOf" srcId="{B34259FF-A588-417E-8152-905AA3EAEDC9}" destId="{187EC88C-CB6C-44EE-BB75-E5D1E953B03C}" srcOrd="0" destOrd="0" presId="urn:microsoft.com/office/officeart/2005/8/layout/process4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D29F4C09-C2EE-4262-AF26-547A6798B803}" type="presParOf" srcId="{0F6DA8D2-D63E-426F-84D0-BBE0C887D3DB}" destId="{50EF10F9-9376-423B-ACFD-B610FB01C7B7}" srcOrd="0" destOrd="0" presId="urn:microsoft.com/office/officeart/2005/8/layout/process4"/>
    <dgm:cxn modelId="{2A973858-1274-47C4-994F-2DC30AF17837}" type="presParOf" srcId="{50EF10F9-9376-423B-ACFD-B610FB01C7B7}" destId="{187EC88C-CB6C-44EE-BB75-E5D1E953B03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61052-5CBB-4AD4-8515-736EFAF595AD}" type="doc">
      <dgm:prSet loTypeId="urn:diagrams.loki3.com/BracketList+Icon" loCatId="officeonlin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9E420BFA-3D7D-4A79-AE3E-405ACC7E10E4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 protokol ile</a:t>
          </a:r>
          <a:endParaRPr lang="tr-TR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B36E3-B903-4EB9-8841-27835DD02845}" type="parTrans" cxnId="{F858B140-EAB1-4198-9A1D-5E11CE3111B5}">
      <dgm:prSet/>
      <dgm:spPr/>
      <dgm:t>
        <a:bodyPr/>
        <a:lstStyle/>
        <a:p>
          <a:endParaRPr lang="tr-TR"/>
        </a:p>
      </dgm:t>
    </dgm:pt>
    <dgm:pt modelId="{A3D55D77-9B00-4D91-9F66-11A4CB44017B}" type="sibTrans" cxnId="{F858B140-EAB1-4198-9A1D-5E11CE3111B5}">
      <dgm:prSet/>
      <dgm:spPr/>
      <dgm:t>
        <a:bodyPr/>
        <a:lstStyle/>
        <a:p>
          <a:endParaRPr lang="tr-TR"/>
        </a:p>
      </dgm:t>
    </dgm:pt>
    <dgm:pt modelId="{106DA6CA-8E51-4BAC-AA34-1DEE4E55155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Covid-19)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ile mücadele kapsamında 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yüz yüze eğitim faaliyetlerinin ‘</a:t>
          </a:r>
          <a:r>
            <a:rPr lang="tr-TR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güvenilir, salgından etkilenmemiş ve hijyenik ortam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standartlarına uygun olarak yürütülmesi amacıyla sürdürülebilir bir sistem yönetimi planlanmaktadır.</a:t>
          </a:r>
        </a:p>
      </dgm:t>
    </dgm:pt>
    <dgm:pt modelId="{A973F9C5-86DB-4846-940D-92FA2CE7E1E6}" type="parTrans" cxnId="{81E82740-02F5-4929-A2A7-518C166D334C}">
      <dgm:prSet/>
      <dgm:spPr/>
      <dgm:t>
        <a:bodyPr/>
        <a:lstStyle/>
        <a:p>
          <a:endParaRPr lang="tr-TR"/>
        </a:p>
      </dgm:t>
    </dgm:pt>
    <dgm:pt modelId="{8181EFC5-0B3A-4CE9-B974-3F98FC49490B}" type="sibTrans" cxnId="{81E82740-02F5-4929-A2A7-518C166D334C}">
      <dgm:prSet/>
      <dgm:spPr/>
      <dgm:t>
        <a:bodyPr/>
        <a:lstStyle/>
        <a:p>
          <a:endParaRPr lang="tr-TR"/>
        </a:p>
      </dgm:t>
    </dgm:pt>
    <dgm:pt modelId="{EC49C897-2CE9-42C8-A757-E0C2518D40D2}" type="pres">
      <dgm:prSet presAssocID="{81361052-5CBB-4AD4-8515-736EFAF595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29572E9-D1B4-4836-880F-2E2E0209A01A}" type="pres">
      <dgm:prSet presAssocID="{9E420BFA-3D7D-4A79-AE3E-405ACC7E10E4}" presName="linNode" presStyleCnt="0"/>
      <dgm:spPr/>
    </dgm:pt>
    <dgm:pt modelId="{D8A93F62-2935-4683-8959-CF9AB0509EE6}" type="pres">
      <dgm:prSet presAssocID="{9E420BFA-3D7D-4A79-AE3E-405ACC7E10E4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1A71C-58A9-413C-AECD-8591AA9D5D50}" type="pres">
      <dgm:prSet presAssocID="{9E420BFA-3D7D-4A79-AE3E-405ACC7E10E4}" presName="bracket" presStyleLbl="parChTrans1D1" presStyleIdx="0" presStyleCnt="1"/>
      <dgm:spPr/>
    </dgm:pt>
    <dgm:pt modelId="{B39EE26D-0F3C-4DD9-8DE1-BEFA1C2F048C}" type="pres">
      <dgm:prSet presAssocID="{9E420BFA-3D7D-4A79-AE3E-405ACC7E10E4}" presName="spH" presStyleCnt="0"/>
      <dgm:spPr/>
    </dgm:pt>
    <dgm:pt modelId="{41D5DDCE-D892-4A9C-919B-B3D8B022AF89}" type="pres">
      <dgm:prSet presAssocID="{9E420BFA-3D7D-4A79-AE3E-405ACC7E10E4}" presName="desTx" presStyleLbl="node1" presStyleIdx="0" presStyleCnt="1" custScaleX="119676" custScaleY="1485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0810C2-3C76-49DF-A6F3-59E0974EB2CA}" type="presOf" srcId="{81361052-5CBB-4AD4-8515-736EFAF595AD}" destId="{EC49C897-2CE9-42C8-A757-E0C2518D40D2}" srcOrd="0" destOrd="0" presId="urn:diagrams.loki3.com/BracketList+Icon"/>
    <dgm:cxn modelId="{CE5C5B14-3D00-4B4D-8AE5-EA667565991C}" type="presOf" srcId="{106DA6CA-8E51-4BAC-AA34-1DEE4E55155E}" destId="{41D5DDCE-D892-4A9C-919B-B3D8B022AF89}" srcOrd="0" destOrd="0" presId="urn:diagrams.loki3.com/BracketList+Icon"/>
    <dgm:cxn modelId="{F858B140-EAB1-4198-9A1D-5E11CE3111B5}" srcId="{81361052-5CBB-4AD4-8515-736EFAF595AD}" destId="{9E420BFA-3D7D-4A79-AE3E-405ACC7E10E4}" srcOrd="0" destOrd="0" parTransId="{FDEB36E3-B903-4EB9-8841-27835DD02845}" sibTransId="{A3D55D77-9B00-4D91-9F66-11A4CB44017B}"/>
    <dgm:cxn modelId="{F0CDAF7C-6DB6-4B3E-8253-38FE41517AAF}" type="presOf" srcId="{9E420BFA-3D7D-4A79-AE3E-405ACC7E10E4}" destId="{D8A93F62-2935-4683-8959-CF9AB0509EE6}" srcOrd="0" destOrd="0" presId="urn:diagrams.loki3.com/BracketList+Icon"/>
    <dgm:cxn modelId="{81E82740-02F5-4929-A2A7-518C166D334C}" srcId="{9E420BFA-3D7D-4A79-AE3E-405ACC7E10E4}" destId="{106DA6CA-8E51-4BAC-AA34-1DEE4E55155E}" srcOrd="0" destOrd="0" parTransId="{A973F9C5-86DB-4846-940D-92FA2CE7E1E6}" sibTransId="{8181EFC5-0B3A-4CE9-B974-3F98FC49490B}"/>
    <dgm:cxn modelId="{EA230CE2-279B-4874-A40E-31769A701690}" type="presParOf" srcId="{EC49C897-2CE9-42C8-A757-E0C2518D40D2}" destId="{029572E9-D1B4-4836-880F-2E2E0209A01A}" srcOrd="0" destOrd="0" presId="urn:diagrams.loki3.com/BracketList+Icon"/>
    <dgm:cxn modelId="{F7566A32-C484-49BF-B82D-C49CCC30344C}" type="presParOf" srcId="{029572E9-D1B4-4836-880F-2E2E0209A01A}" destId="{D8A93F62-2935-4683-8959-CF9AB0509EE6}" srcOrd="0" destOrd="0" presId="urn:diagrams.loki3.com/BracketList+Icon"/>
    <dgm:cxn modelId="{70469C56-6AF0-4FB7-814B-83D98B80D8D9}" type="presParOf" srcId="{029572E9-D1B4-4836-880F-2E2E0209A01A}" destId="{40A1A71C-58A9-413C-AECD-8591AA9D5D50}" srcOrd="1" destOrd="0" presId="urn:diagrams.loki3.com/BracketList+Icon"/>
    <dgm:cxn modelId="{F64685CB-9D36-4D01-8A57-EB9A1A0F7062}" type="presParOf" srcId="{029572E9-D1B4-4836-880F-2E2E0209A01A}" destId="{B39EE26D-0F3C-4DD9-8DE1-BEFA1C2F048C}" srcOrd="2" destOrd="0" presId="urn:diagrams.loki3.com/BracketList+Icon"/>
    <dgm:cxn modelId="{269E54A3-0FC7-4C62-855E-62C98FF4B3D0}" type="presParOf" srcId="{029572E9-D1B4-4836-880F-2E2E0209A01A}" destId="{41D5DDCE-D892-4A9C-919B-B3D8B022AF8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hierarchy3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Salgın dönemlerinde (COVID-19 vb.) bulaşıcılığı engellemek için sağlık otoritelerince belirtilen kişisel koruyucu donanım (KKD) kullanılması sağlanır.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3C3EB62F-11C4-4A1F-A1D7-6F38DEDEB9D3}" type="pres">
      <dgm:prSet presAssocID="{5858902D-5549-45BA-9267-86FF64A561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6D39429-4243-4E97-90C5-ED93C47C55AC}" type="pres">
      <dgm:prSet presAssocID="{B34259FF-A588-417E-8152-905AA3EAEDC9}" presName="root" presStyleCnt="0"/>
      <dgm:spPr/>
      <dgm:t>
        <a:bodyPr/>
        <a:lstStyle/>
        <a:p>
          <a:endParaRPr lang="tr-TR"/>
        </a:p>
      </dgm:t>
    </dgm:pt>
    <dgm:pt modelId="{789E02A5-3118-45F2-B053-6FE7B2C97E1F}" type="pres">
      <dgm:prSet presAssocID="{B34259FF-A588-417E-8152-905AA3EAEDC9}" presName="rootComposite" presStyleCnt="0"/>
      <dgm:spPr/>
      <dgm:t>
        <a:bodyPr/>
        <a:lstStyle/>
        <a:p>
          <a:endParaRPr lang="tr-TR"/>
        </a:p>
      </dgm:t>
    </dgm:pt>
    <dgm:pt modelId="{98F4EDFC-C766-434A-8EAB-D3B6B1611749}" type="pres">
      <dgm:prSet presAssocID="{B34259FF-A588-417E-8152-905AA3EAEDC9}" presName="rootText" presStyleLbl="node1" presStyleIdx="0" presStyleCnt="1" custScaleY="135885"/>
      <dgm:spPr/>
      <dgm:t>
        <a:bodyPr/>
        <a:lstStyle/>
        <a:p>
          <a:endParaRPr lang="tr-TR"/>
        </a:p>
      </dgm:t>
    </dgm:pt>
    <dgm:pt modelId="{52BE3061-21D6-48EB-8E45-AB5865EE8001}" type="pres">
      <dgm:prSet presAssocID="{B34259FF-A588-417E-8152-905AA3EAEDC9}" presName="rootConnector" presStyleLbl="node1" presStyleIdx="0" presStyleCnt="1"/>
      <dgm:spPr/>
      <dgm:t>
        <a:bodyPr/>
        <a:lstStyle/>
        <a:p>
          <a:endParaRPr lang="tr-TR"/>
        </a:p>
      </dgm:t>
    </dgm:pt>
    <dgm:pt modelId="{52E74CAB-E113-4442-BC8D-7D65645F7E8A}" type="pres">
      <dgm:prSet presAssocID="{B34259FF-A588-417E-8152-905AA3EAEDC9}" presName="childShape" presStyleCnt="0"/>
      <dgm:spPr/>
      <dgm:t>
        <a:bodyPr/>
        <a:lstStyle/>
        <a:p>
          <a:endParaRPr lang="tr-TR"/>
        </a:p>
      </dgm:t>
    </dgm:pt>
  </dgm:ptLst>
  <dgm:cxnLst>
    <dgm:cxn modelId="{875696CE-B5F9-43EB-B30F-2B8D3B79AC15}" type="presOf" srcId="{B34259FF-A588-417E-8152-905AA3EAEDC9}" destId="{98F4EDFC-C766-434A-8EAB-D3B6B1611749}" srcOrd="0" destOrd="0" presId="urn:microsoft.com/office/officeart/2005/8/layout/hierarchy3"/>
    <dgm:cxn modelId="{474974F3-8A4D-4FD0-A3C8-032F3FEE2DBE}" type="presOf" srcId="{B34259FF-A588-417E-8152-905AA3EAEDC9}" destId="{52BE3061-21D6-48EB-8E45-AB5865EE8001}" srcOrd="1" destOrd="0" presId="urn:microsoft.com/office/officeart/2005/8/layout/hierarchy3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6EBB0530-9072-4A2B-8D72-470795D048DB}" type="presOf" srcId="{5858902D-5549-45BA-9267-86FF64A5617D}" destId="{3C3EB62F-11C4-4A1F-A1D7-6F38DEDEB9D3}" srcOrd="0" destOrd="0" presId="urn:microsoft.com/office/officeart/2005/8/layout/hierarchy3"/>
    <dgm:cxn modelId="{855727BC-FBD3-487A-BC87-E201B93BC20E}" type="presParOf" srcId="{3C3EB62F-11C4-4A1F-A1D7-6F38DEDEB9D3}" destId="{36D39429-4243-4E97-90C5-ED93C47C55AC}" srcOrd="0" destOrd="0" presId="urn:microsoft.com/office/officeart/2005/8/layout/hierarchy3"/>
    <dgm:cxn modelId="{58688AB6-9241-4918-9DB9-248BDBB66CEF}" type="presParOf" srcId="{36D39429-4243-4E97-90C5-ED93C47C55AC}" destId="{789E02A5-3118-45F2-B053-6FE7B2C97E1F}" srcOrd="0" destOrd="0" presId="urn:microsoft.com/office/officeart/2005/8/layout/hierarchy3"/>
    <dgm:cxn modelId="{49FBD2A2-C0DD-4F1F-9F44-BBF35309F397}" type="presParOf" srcId="{789E02A5-3118-45F2-B053-6FE7B2C97E1F}" destId="{98F4EDFC-C766-434A-8EAB-D3B6B1611749}" srcOrd="0" destOrd="0" presId="urn:microsoft.com/office/officeart/2005/8/layout/hierarchy3"/>
    <dgm:cxn modelId="{A263BB2A-B66F-43FB-8FC3-68FA902B0E43}" type="presParOf" srcId="{789E02A5-3118-45F2-B053-6FE7B2C97E1F}" destId="{52BE3061-21D6-48EB-8E45-AB5865EE8001}" srcOrd="1" destOrd="0" presId="urn:microsoft.com/office/officeart/2005/8/layout/hierarchy3"/>
    <dgm:cxn modelId="{54D35667-C2E4-4FA7-A2EB-E3431E2F1956}" type="presParOf" srcId="{36D39429-4243-4E97-90C5-ED93C47C55AC}" destId="{52E74CAB-E113-4442-BC8D-7D65645F7E8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hierarchy3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Eğitim ortamlarında yüz yüze gelmeyecek şekilde çapraz oturma düzeni sağlanır.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A8CE50B-2916-425D-826A-A69B602B9A96}" type="pres">
      <dgm:prSet presAssocID="{5858902D-5549-45BA-9267-86FF64A561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C0753C1-ACBE-4A0C-9F28-2C1F61BFBCAE}" type="pres">
      <dgm:prSet presAssocID="{B34259FF-A588-417E-8152-905AA3EAEDC9}" presName="root" presStyleCnt="0"/>
      <dgm:spPr/>
      <dgm:t>
        <a:bodyPr/>
        <a:lstStyle/>
        <a:p>
          <a:endParaRPr lang="tr-TR"/>
        </a:p>
      </dgm:t>
    </dgm:pt>
    <dgm:pt modelId="{547ED9A4-108A-43AA-80DE-1CDC9825EAED}" type="pres">
      <dgm:prSet presAssocID="{B34259FF-A588-417E-8152-905AA3EAEDC9}" presName="rootComposite" presStyleCnt="0"/>
      <dgm:spPr/>
      <dgm:t>
        <a:bodyPr/>
        <a:lstStyle/>
        <a:p>
          <a:endParaRPr lang="tr-TR"/>
        </a:p>
      </dgm:t>
    </dgm:pt>
    <dgm:pt modelId="{9B768D68-947E-459F-83EA-6D048BA5A2E8}" type="pres">
      <dgm:prSet presAssocID="{B34259FF-A588-417E-8152-905AA3EAEDC9}" presName="rootText" presStyleLbl="node1" presStyleIdx="0" presStyleCnt="1" custScaleX="300763"/>
      <dgm:spPr/>
      <dgm:t>
        <a:bodyPr/>
        <a:lstStyle/>
        <a:p>
          <a:endParaRPr lang="tr-TR"/>
        </a:p>
      </dgm:t>
    </dgm:pt>
    <dgm:pt modelId="{3D497DA9-E45F-41A4-8101-2DCF1EFD88A1}" type="pres">
      <dgm:prSet presAssocID="{B34259FF-A588-417E-8152-905AA3EAEDC9}" presName="rootConnector" presStyleLbl="node1" presStyleIdx="0" presStyleCnt="1"/>
      <dgm:spPr/>
      <dgm:t>
        <a:bodyPr/>
        <a:lstStyle/>
        <a:p>
          <a:endParaRPr lang="tr-TR"/>
        </a:p>
      </dgm:t>
    </dgm:pt>
    <dgm:pt modelId="{17935829-F22E-46D5-9F70-00EF280F3501}" type="pres">
      <dgm:prSet presAssocID="{B34259FF-A588-417E-8152-905AA3EAEDC9}" presName="childShape" presStyleCnt="0"/>
      <dgm:spPr/>
      <dgm:t>
        <a:bodyPr/>
        <a:lstStyle/>
        <a:p>
          <a:endParaRPr lang="tr-TR"/>
        </a:p>
      </dgm:t>
    </dgm:pt>
  </dgm:ptLst>
  <dgm:cxnLst>
    <dgm:cxn modelId="{06A2A3A6-A50B-4399-A44D-31845AE5415F}" type="presOf" srcId="{B34259FF-A588-417E-8152-905AA3EAEDC9}" destId="{3D497DA9-E45F-41A4-8101-2DCF1EFD88A1}" srcOrd="1" destOrd="0" presId="urn:microsoft.com/office/officeart/2005/8/layout/hierarchy3"/>
    <dgm:cxn modelId="{A919DD83-FD15-4A09-AC06-42DCFDC2FF3F}" type="presOf" srcId="{5858902D-5549-45BA-9267-86FF64A5617D}" destId="{1A8CE50B-2916-425D-826A-A69B602B9A96}" srcOrd="0" destOrd="0" presId="urn:microsoft.com/office/officeart/2005/8/layout/hierarchy3"/>
    <dgm:cxn modelId="{CAC6A24B-1955-4BEF-8A28-10574EA4081E}" type="presOf" srcId="{B34259FF-A588-417E-8152-905AA3EAEDC9}" destId="{9B768D68-947E-459F-83EA-6D048BA5A2E8}" srcOrd="0" destOrd="0" presId="urn:microsoft.com/office/officeart/2005/8/layout/hierarchy3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372674F2-7FA6-4981-BF09-34397E4395C8}" type="presParOf" srcId="{1A8CE50B-2916-425D-826A-A69B602B9A96}" destId="{9C0753C1-ACBE-4A0C-9F28-2C1F61BFBCAE}" srcOrd="0" destOrd="0" presId="urn:microsoft.com/office/officeart/2005/8/layout/hierarchy3"/>
    <dgm:cxn modelId="{4FE0E8A2-17A5-45FB-9F04-4ED920FA5217}" type="presParOf" srcId="{9C0753C1-ACBE-4A0C-9F28-2C1F61BFBCAE}" destId="{547ED9A4-108A-43AA-80DE-1CDC9825EAED}" srcOrd="0" destOrd="0" presId="urn:microsoft.com/office/officeart/2005/8/layout/hierarchy3"/>
    <dgm:cxn modelId="{3178B035-08F5-4DB8-A390-7CB691AAAFB1}" type="presParOf" srcId="{547ED9A4-108A-43AA-80DE-1CDC9825EAED}" destId="{9B768D68-947E-459F-83EA-6D048BA5A2E8}" srcOrd="0" destOrd="0" presId="urn:microsoft.com/office/officeart/2005/8/layout/hierarchy3"/>
    <dgm:cxn modelId="{68395B3A-C17E-4120-B2C8-B298A24B5E6E}" type="presParOf" srcId="{547ED9A4-108A-43AA-80DE-1CDC9825EAED}" destId="{3D497DA9-E45F-41A4-8101-2DCF1EFD88A1}" srcOrd="1" destOrd="0" presId="urn:microsoft.com/office/officeart/2005/8/layout/hierarchy3"/>
    <dgm:cxn modelId="{C0C5C86E-C081-4604-9AD5-91C27AAB5ECD}" type="presParOf" srcId="{9C0753C1-ACBE-4A0C-9F28-2C1F61BFBCAE}" destId="{17935829-F22E-46D5-9F70-00EF280F350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Temaslı takibi için eğitim ortamlarında,  öğrencinin zorunlu hâller dışında aynı yerde oturması sağlanır.</a:t>
          </a:r>
          <a:endParaRPr lang="tr-TR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4EAD4F82-A6FA-496A-8C7D-3AEA4B886E5C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Birkaç sınıfın bir araya gelmesi ile ortak yapılan derslerde oturma düzeninin sağlık otoritelerince belirtilen sosyal mesafeye uygun olması sağlanır. </a:t>
          </a:r>
          <a:endParaRPr lang="tr-T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E1CBA-1967-4DE0-A747-5E0C071AB8D9}" type="sibTrans" cxnId="{02E27042-AAF0-401B-9297-5F6AD2A4CCE2}">
      <dgm:prSet/>
      <dgm:spPr/>
      <dgm:t>
        <a:bodyPr/>
        <a:lstStyle/>
        <a:p>
          <a:endParaRPr lang="tr-TR"/>
        </a:p>
      </dgm:t>
    </dgm:pt>
    <dgm:pt modelId="{12DC3310-07BD-4E54-A389-9570E56C1B0A}" type="parTrans" cxnId="{02E27042-AAF0-401B-9297-5F6AD2A4CCE2}">
      <dgm:prSet/>
      <dgm:spPr/>
      <dgm:t>
        <a:bodyPr/>
        <a:lstStyle/>
        <a:p>
          <a:endParaRPr lang="tr-TR"/>
        </a:p>
      </dgm:t>
    </dgm:pt>
    <dgm:pt modelId="{92070800-EBEC-456F-9A4B-B7827C1AE04A}" type="pres">
      <dgm:prSet presAssocID="{5858902D-5549-45BA-9267-86FF64A561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0742ADE-58B9-43BB-A277-D459F3674760}" type="pres">
      <dgm:prSet presAssocID="{5858902D-5549-45BA-9267-86FF64A5617D}" presName="Name1" presStyleCnt="0"/>
      <dgm:spPr/>
      <dgm:t>
        <a:bodyPr/>
        <a:lstStyle/>
        <a:p>
          <a:endParaRPr lang="tr-TR"/>
        </a:p>
      </dgm:t>
    </dgm:pt>
    <dgm:pt modelId="{894AC36C-82E9-4F42-AA74-D07308EC51C2}" type="pres">
      <dgm:prSet presAssocID="{5858902D-5549-45BA-9267-86FF64A5617D}" presName="cycle" presStyleCnt="0"/>
      <dgm:spPr/>
      <dgm:t>
        <a:bodyPr/>
        <a:lstStyle/>
        <a:p>
          <a:endParaRPr lang="tr-TR"/>
        </a:p>
      </dgm:t>
    </dgm:pt>
    <dgm:pt modelId="{10324C30-906B-4E08-8688-2F145CA170CB}" type="pres">
      <dgm:prSet presAssocID="{5858902D-5549-45BA-9267-86FF64A5617D}" presName="srcNode" presStyleLbl="node1" presStyleIdx="0" presStyleCnt="2"/>
      <dgm:spPr/>
      <dgm:t>
        <a:bodyPr/>
        <a:lstStyle/>
        <a:p>
          <a:endParaRPr lang="tr-TR"/>
        </a:p>
      </dgm:t>
    </dgm:pt>
    <dgm:pt modelId="{229F7AAD-D97A-4E59-BCD7-7B107000FE00}" type="pres">
      <dgm:prSet presAssocID="{5858902D-5549-45BA-9267-86FF64A5617D}" presName="conn" presStyleLbl="parChTrans1D2" presStyleIdx="0" presStyleCnt="1"/>
      <dgm:spPr/>
      <dgm:t>
        <a:bodyPr/>
        <a:lstStyle/>
        <a:p>
          <a:endParaRPr lang="tr-TR"/>
        </a:p>
      </dgm:t>
    </dgm:pt>
    <dgm:pt modelId="{B227CD04-2C82-4B2A-914F-B12C6966D244}" type="pres">
      <dgm:prSet presAssocID="{5858902D-5549-45BA-9267-86FF64A5617D}" presName="extraNode" presStyleLbl="node1" presStyleIdx="0" presStyleCnt="2"/>
      <dgm:spPr/>
      <dgm:t>
        <a:bodyPr/>
        <a:lstStyle/>
        <a:p>
          <a:endParaRPr lang="tr-TR"/>
        </a:p>
      </dgm:t>
    </dgm:pt>
    <dgm:pt modelId="{47CA4331-14A5-488C-A1CF-C1B49FD20DD1}" type="pres">
      <dgm:prSet presAssocID="{5858902D-5549-45BA-9267-86FF64A5617D}" presName="dstNode" presStyleLbl="node1" presStyleIdx="0" presStyleCnt="2"/>
      <dgm:spPr/>
      <dgm:t>
        <a:bodyPr/>
        <a:lstStyle/>
        <a:p>
          <a:endParaRPr lang="tr-TR"/>
        </a:p>
      </dgm:t>
    </dgm:pt>
    <dgm:pt modelId="{4E49BF2B-77AE-4C9F-B0E9-56A672B8D5FC}" type="pres">
      <dgm:prSet presAssocID="{B34259FF-A588-417E-8152-905AA3EAEDC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8563FD-05BA-411F-8841-12E5D36F4632}" type="pres">
      <dgm:prSet presAssocID="{B34259FF-A588-417E-8152-905AA3EAEDC9}" presName="accent_1" presStyleCnt="0"/>
      <dgm:spPr/>
      <dgm:t>
        <a:bodyPr/>
        <a:lstStyle/>
        <a:p>
          <a:endParaRPr lang="tr-TR"/>
        </a:p>
      </dgm:t>
    </dgm:pt>
    <dgm:pt modelId="{9E196F92-C922-4829-90EC-7992097A33BB}" type="pres">
      <dgm:prSet presAssocID="{B34259FF-A588-417E-8152-905AA3EAEDC9}" presName="accentRepeatNode" presStyleLbl="solidFgAcc1" presStyleIdx="0" presStyleCnt="2"/>
      <dgm:spPr/>
      <dgm:t>
        <a:bodyPr/>
        <a:lstStyle/>
        <a:p>
          <a:endParaRPr lang="tr-TR"/>
        </a:p>
      </dgm:t>
    </dgm:pt>
    <dgm:pt modelId="{22CC37BB-AA68-4740-8B9A-1B808FC86642}" type="pres">
      <dgm:prSet presAssocID="{4EAD4F82-A6FA-496A-8C7D-3AEA4B886E5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D0046C-3221-4DFF-8308-150F5EE6CB32}" type="pres">
      <dgm:prSet presAssocID="{4EAD4F82-A6FA-496A-8C7D-3AEA4B886E5C}" presName="accent_2" presStyleCnt="0"/>
      <dgm:spPr/>
      <dgm:t>
        <a:bodyPr/>
        <a:lstStyle/>
        <a:p>
          <a:endParaRPr lang="tr-TR"/>
        </a:p>
      </dgm:t>
    </dgm:pt>
    <dgm:pt modelId="{FEF32936-7CBB-43C2-814D-1D552B654750}" type="pres">
      <dgm:prSet presAssocID="{4EAD4F82-A6FA-496A-8C7D-3AEA4B886E5C}" presName="accentRepeatNode" presStyleLbl="solidFgAcc1" presStyleIdx="1" presStyleCnt="2"/>
      <dgm:spPr/>
      <dgm:t>
        <a:bodyPr/>
        <a:lstStyle/>
        <a:p>
          <a:endParaRPr lang="tr-TR"/>
        </a:p>
      </dgm:t>
    </dgm:pt>
  </dgm:ptLst>
  <dgm:cxnLst>
    <dgm:cxn modelId="{4B992191-1919-4BE3-BCFA-465CF5005B4F}" type="presOf" srcId="{1455503F-E2B2-4184-8970-B568338A3D2B}" destId="{229F7AAD-D97A-4E59-BCD7-7B107000FE00}" srcOrd="0" destOrd="0" presId="urn:microsoft.com/office/officeart/2008/layout/VerticalCurvedList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221136A8-6077-49D4-84E8-435D0D5B9A21}" type="presOf" srcId="{B34259FF-A588-417E-8152-905AA3EAEDC9}" destId="{4E49BF2B-77AE-4C9F-B0E9-56A672B8D5FC}" srcOrd="0" destOrd="0" presId="urn:microsoft.com/office/officeart/2008/layout/VerticalCurvedList"/>
    <dgm:cxn modelId="{6543B775-3153-4933-89E0-F6654A2CA2BF}" type="presOf" srcId="{5858902D-5549-45BA-9267-86FF64A5617D}" destId="{92070800-EBEC-456F-9A4B-B7827C1AE04A}" srcOrd="0" destOrd="0" presId="urn:microsoft.com/office/officeart/2008/layout/VerticalCurvedList"/>
    <dgm:cxn modelId="{A6BA5A6D-1D55-40CE-87BA-D023708BA15E}" type="presOf" srcId="{4EAD4F82-A6FA-496A-8C7D-3AEA4B886E5C}" destId="{22CC37BB-AA68-4740-8B9A-1B808FC86642}" srcOrd="0" destOrd="0" presId="urn:microsoft.com/office/officeart/2008/layout/VerticalCurvedList"/>
    <dgm:cxn modelId="{02E27042-AAF0-401B-9297-5F6AD2A4CCE2}" srcId="{5858902D-5549-45BA-9267-86FF64A5617D}" destId="{4EAD4F82-A6FA-496A-8C7D-3AEA4B886E5C}" srcOrd="1" destOrd="0" parTransId="{12DC3310-07BD-4E54-A389-9570E56C1B0A}" sibTransId="{ACFE1CBA-1967-4DE0-A747-5E0C071AB8D9}"/>
    <dgm:cxn modelId="{2C1A6F8D-15BD-40F1-82B2-9976A630F182}" type="presParOf" srcId="{92070800-EBEC-456F-9A4B-B7827C1AE04A}" destId="{80742ADE-58B9-43BB-A277-D459F3674760}" srcOrd="0" destOrd="0" presId="urn:microsoft.com/office/officeart/2008/layout/VerticalCurvedList"/>
    <dgm:cxn modelId="{0E20C3F5-D6AC-4DC0-B04B-273366FB1B5C}" type="presParOf" srcId="{80742ADE-58B9-43BB-A277-D459F3674760}" destId="{894AC36C-82E9-4F42-AA74-D07308EC51C2}" srcOrd="0" destOrd="0" presId="urn:microsoft.com/office/officeart/2008/layout/VerticalCurvedList"/>
    <dgm:cxn modelId="{FA552F02-3501-4945-85E7-AF4391561D2A}" type="presParOf" srcId="{894AC36C-82E9-4F42-AA74-D07308EC51C2}" destId="{10324C30-906B-4E08-8688-2F145CA170CB}" srcOrd="0" destOrd="0" presId="urn:microsoft.com/office/officeart/2008/layout/VerticalCurvedList"/>
    <dgm:cxn modelId="{A54AB8B8-F402-4DEE-997B-F6A03FBE112C}" type="presParOf" srcId="{894AC36C-82E9-4F42-AA74-D07308EC51C2}" destId="{229F7AAD-D97A-4E59-BCD7-7B107000FE00}" srcOrd="1" destOrd="0" presId="urn:microsoft.com/office/officeart/2008/layout/VerticalCurvedList"/>
    <dgm:cxn modelId="{B6A8B8EB-5B93-4CEF-8F18-C2CEDA18DCA9}" type="presParOf" srcId="{894AC36C-82E9-4F42-AA74-D07308EC51C2}" destId="{B227CD04-2C82-4B2A-914F-B12C6966D244}" srcOrd="2" destOrd="0" presId="urn:microsoft.com/office/officeart/2008/layout/VerticalCurvedList"/>
    <dgm:cxn modelId="{2E19B7B2-0F0F-4FBF-9E98-405C32098908}" type="presParOf" srcId="{894AC36C-82E9-4F42-AA74-D07308EC51C2}" destId="{47CA4331-14A5-488C-A1CF-C1B49FD20DD1}" srcOrd="3" destOrd="0" presId="urn:microsoft.com/office/officeart/2008/layout/VerticalCurvedList"/>
    <dgm:cxn modelId="{7894BFE6-C4FD-4F2D-A59D-55CA89747FB1}" type="presParOf" srcId="{80742ADE-58B9-43BB-A277-D459F3674760}" destId="{4E49BF2B-77AE-4C9F-B0E9-56A672B8D5FC}" srcOrd="1" destOrd="0" presId="urn:microsoft.com/office/officeart/2008/layout/VerticalCurvedList"/>
    <dgm:cxn modelId="{CCAECA7A-E5EE-4AA3-8041-E359B7717388}" type="presParOf" srcId="{80742ADE-58B9-43BB-A277-D459F3674760}" destId="{F38563FD-05BA-411F-8841-12E5D36F4632}" srcOrd="2" destOrd="0" presId="urn:microsoft.com/office/officeart/2008/layout/VerticalCurvedList"/>
    <dgm:cxn modelId="{927F33D3-236B-4AF0-812F-B8E14D93C5F5}" type="presParOf" srcId="{F38563FD-05BA-411F-8841-12E5D36F4632}" destId="{9E196F92-C922-4829-90EC-7992097A33BB}" srcOrd="0" destOrd="0" presId="urn:microsoft.com/office/officeart/2008/layout/VerticalCurvedList"/>
    <dgm:cxn modelId="{D7711A54-876F-4A78-9394-CF26E2A34ACB}" type="presParOf" srcId="{80742ADE-58B9-43BB-A277-D459F3674760}" destId="{22CC37BB-AA68-4740-8B9A-1B808FC86642}" srcOrd="3" destOrd="0" presId="urn:microsoft.com/office/officeart/2008/layout/VerticalCurvedList"/>
    <dgm:cxn modelId="{C44BC10F-C19F-41F8-8331-7C345AAD7597}" type="presParOf" srcId="{80742ADE-58B9-43BB-A277-D459F3674760}" destId="{59D0046C-3221-4DFF-8308-150F5EE6CB32}" srcOrd="4" destOrd="0" presId="urn:microsoft.com/office/officeart/2008/layout/VerticalCurvedList"/>
    <dgm:cxn modelId="{8706AFE3-6337-47E4-A72C-95746803744E}" type="presParOf" srcId="{59D0046C-3221-4DFF-8308-150F5EE6CB32}" destId="{FEF32936-7CBB-43C2-814D-1D552B6547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hierarchy3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Damlacık oluşturması nedeniyle sınıf içinde yüksek sesle aktivite yapılmaz.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E504D38D-A63C-42C4-9B7A-9274ADC619D5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Kitap, kalem, oyuncak, vb. eğitim materyallerinin kişiye özel olması ve öğrenciler arası materyal alışverişi yapılmaması sağlanır.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9631C-57AB-4971-AAD8-CB11D53E191E}" type="parTrans" cxnId="{F493016B-F778-4551-A202-5C8C55917D1F}">
      <dgm:prSet/>
      <dgm:spPr/>
      <dgm:t>
        <a:bodyPr/>
        <a:lstStyle/>
        <a:p>
          <a:endParaRPr lang="tr-TR"/>
        </a:p>
      </dgm:t>
    </dgm:pt>
    <dgm:pt modelId="{A89604A6-633E-47C9-B8E5-FCA2EFA12F9D}" type="sibTrans" cxnId="{F493016B-F778-4551-A202-5C8C55917D1F}">
      <dgm:prSet/>
      <dgm:spPr/>
      <dgm:t>
        <a:bodyPr/>
        <a:lstStyle/>
        <a:p>
          <a:endParaRPr lang="tr-TR"/>
        </a:p>
      </dgm:t>
    </dgm:pt>
    <dgm:pt modelId="{A336F5B8-C219-4751-B9D0-30B1A4A016C9}" type="pres">
      <dgm:prSet presAssocID="{5858902D-5549-45BA-9267-86FF64A561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823FFD2-320E-421D-B2BE-97B4064BEBA1}" type="pres">
      <dgm:prSet presAssocID="{B34259FF-A588-417E-8152-905AA3EAEDC9}" presName="root" presStyleCnt="0"/>
      <dgm:spPr/>
    </dgm:pt>
    <dgm:pt modelId="{AB7633C7-D583-42DE-89B4-06E43F39936C}" type="pres">
      <dgm:prSet presAssocID="{B34259FF-A588-417E-8152-905AA3EAEDC9}" presName="rootComposite" presStyleCnt="0"/>
      <dgm:spPr/>
    </dgm:pt>
    <dgm:pt modelId="{72DEF006-181A-4651-9100-E396989D40D3}" type="pres">
      <dgm:prSet presAssocID="{B34259FF-A588-417E-8152-905AA3EAEDC9}" presName="rootText" presStyleLbl="node1" presStyleIdx="0" presStyleCnt="2" custScaleX="153776" custScaleY="201213" custLinFactNeighborX="-1943" custLinFactNeighborY="-72872"/>
      <dgm:spPr/>
      <dgm:t>
        <a:bodyPr/>
        <a:lstStyle/>
        <a:p>
          <a:endParaRPr lang="tr-TR"/>
        </a:p>
      </dgm:t>
    </dgm:pt>
    <dgm:pt modelId="{B6E46F25-78CD-4DFC-B039-479A2C9BEBD6}" type="pres">
      <dgm:prSet presAssocID="{B34259FF-A588-417E-8152-905AA3EAEDC9}" presName="rootConnector" presStyleLbl="node1" presStyleIdx="0" presStyleCnt="2"/>
      <dgm:spPr/>
      <dgm:t>
        <a:bodyPr/>
        <a:lstStyle/>
        <a:p>
          <a:endParaRPr lang="tr-TR"/>
        </a:p>
      </dgm:t>
    </dgm:pt>
    <dgm:pt modelId="{C5D8095D-3556-4F22-9F0E-7C8D949AAE28}" type="pres">
      <dgm:prSet presAssocID="{B34259FF-A588-417E-8152-905AA3EAEDC9}" presName="childShape" presStyleCnt="0"/>
      <dgm:spPr/>
    </dgm:pt>
    <dgm:pt modelId="{48966C3E-FCB5-4BE5-BA3C-06D2477E1450}" type="pres">
      <dgm:prSet presAssocID="{E504D38D-A63C-42C4-9B7A-9274ADC619D5}" presName="root" presStyleCnt="0"/>
      <dgm:spPr/>
    </dgm:pt>
    <dgm:pt modelId="{B4DC09D4-C09D-4331-8FB5-FE1BC0A5041F}" type="pres">
      <dgm:prSet presAssocID="{E504D38D-A63C-42C4-9B7A-9274ADC619D5}" presName="rootComposite" presStyleCnt="0"/>
      <dgm:spPr/>
    </dgm:pt>
    <dgm:pt modelId="{64D7CCD1-EE1E-480A-9DD0-13112FD8050D}" type="pres">
      <dgm:prSet presAssocID="{E504D38D-A63C-42C4-9B7A-9274ADC619D5}" presName="rootText" presStyleLbl="node1" presStyleIdx="1" presStyleCnt="2" custScaleX="189031" custScaleY="215010" custLinFactX="-78213" custLinFactY="57113" custLinFactNeighborX="-100000" custLinFactNeighborY="100000"/>
      <dgm:spPr/>
      <dgm:t>
        <a:bodyPr/>
        <a:lstStyle/>
        <a:p>
          <a:endParaRPr lang="tr-TR"/>
        </a:p>
      </dgm:t>
    </dgm:pt>
    <dgm:pt modelId="{ECA649D4-F87C-4153-A7E4-D3FB3E03E64B}" type="pres">
      <dgm:prSet presAssocID="{E504D38D-A63C-42C4-9B7A-9274ADC619D5}" presName="rootConnector" presStyleLbl="node1" presStyleIdx="1" presStyleCnt="2"/>
      <dgm:spPr/>
      <dgm:t>
        <a:bodyPr/>
        <a:lstStyle/>
        <a:p>
          <a:endParaRPr lang="tr-TR"/>
        </a:p>
      </dgm:t>
    </dgm:pt>
    <dgm:pt modelId="{9D8EB304-5242-4DCB-8D52-28D6BDE0A0DC}" type="pres">
      <dgm:prSet presAssocID="{E504D38D-A63C-42C4-9B7A-9274ADC619D5}" presName="childShape" presStyleCnt="0"/>
      <dgm:spPr/>
    </dgm:pt>
  </dgm:ptLst>
  <dgm:cxnLst>
    <dgm:cxn modelId="{490B91E6-E962-4250-A6D8-02133DB70367}" type="presOf" srcId="{5858902D-5549-45BA-9267-86FF64A5617D}" destId="{A336F5B8-C219-4751-B9D0-30B1A4A016C9}" srcOrd="0" destOrd="0" presId="urn:microsoft.com/office/officeart/2005/8/layout/hierarchy3"/>
    <dgm:cxn modelId="{AB3CDD74-0811-4751-88B9-5EEFE3D87AAE}" type="presOf" srcId="{B34259FF-A588-417E-8152-905AA3EAEDC9}" destId="{72DEF006-181A-4651-9100-E396989D40D3}" srcOrd="0" destOrd="0" presId="urn:microsoft.com/office/officeart/2005/8/layout/hierarchy3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2FFDEDA2-23D6-4BCA-B35E-F349C35F3463}" type="presOf" srcId="{E504D38D-A63C-42C4-9B7A-9274ADC619D5}" destId="{64D7CCD1-EE1E-480A-9DD0-13112FD8050D}" srcOrd="0" destOrd="0" presId="urn:microsoft.com/office/officeart/2005/8/layout/hierarchy3"/>
    <dgm:cxn modelId="{84AD31E7-E9D9-4C9C-80E7-CEBCBE384FA7}" type="presOf" srcId="{E504D38D-A63C-42C4-9B7A-9274ADC619D5}" destId="{ECA649D4-F87C-4153-A7E4-D3FB3E03E64B}" srcOrd="1" destOrd="0" presId="urn:microsoft.com/office/officeart/2005/8/layout/hierarchy3"/>
    <dgm:cxn modelId="{F493016B-F778-4551-A202-5C8C55917D1F}" srcId="{5858902D-5549-45BA-9267-86FF64A5617D}" destId="{E504D38D-A63C-42C4-9B7A-9274ADC619D5}" srcOrd="1" destOrd="0" parTransId="{03B9631C-57AB-4971-AAD8-CB11D53E191E}" sibTransId="{A89604A6-633E-47C9-B8E5-FCA2EFA12F9D}"/>
    <dgm:cxn modelId="{2F0B307B-E9D0-4E9A-B8E6-FBBBA9C861A4}" type="presOf" srcId="{B34259FF-A588-417E-8152-905AA3EAEDC9}" destId="{B6E46F25-78CD-4DFC-B039-479A2C9BEBD6}" srcOrd="1" destOrd="0" presId="urn:microsoft.com/office/officeart/2005/8/layout/hierarchy3"/>
    <dgm:cxn modelId="{2904D79C-B741-46AB-94B1-73427A868DB6}" type="presParOf" srcId="{A336F5B8-C219-4751-B9D0-30B1A4A016C9}" destId="{4823FFD2-320E-421D-B2BE-97B4064BEBA1}" srcOrd="0" destOrd="0" presId="urn:microsoft.com/office/officeart/2005/8/layout/hierarchy3"/>
    <dgm:cxn modelId="{B3189930-AAE1-47E8-99D0-B82F5152AC93}" type="presParOf" srcId="{4823FFD2-320E-421D-B2BE-97B4064BEBA1}" destId="{AB7633C7-D583-42DE-89B4-06E43F39936C}" srcOrd="0" destOrd="0" presId="urn:microsoft.com/office/officeart/2005/8/layout/hierarchy3"/>
    <dgm:cxn modelId="{AF6AD7CE-06CD-400B-B43E-9121D027D1AC}" type="presParOf" srcId="{AB7633C7-D583-42DE-89B4-06E43F39936C}" destId="{72DEF006-181A-4651-9100-E396989D40D3}" srcOrd="0" destOrd="0" presId="urn:microsoft.com/office/officeart/2005/8/layout/hierarchy3"/>
    <dgm:cxn modelId="{10338A6A-2729-467D-BBDA-B51A98AB7A08}" type="presParOf" srcId="{AB7633C7-D583-42DE-89B4-06E43F39936C}" destId="{B6E46F25-78CD-4DFC-B039-479A2C9BEBD6}" srcOrd="1" destOrd="0" presId="urn:microsoft.com/office/officeart/2005/8/layout/hierarchy3"/>
    <dgm:cxn modelId="{60E609D7-E6F0-4DCF-85CF-960553F08187}" type="presParOf" srcId="{4823FFD2-320E-421D-B2BE-97B4064BEBA1}" destId="{C5D8095D-3556-4F22-9F0E-7C8D949AAE28}" srcOrd="1" destOrd="0" presId="urn:microsoft.com/office/officeart/2005/8/layout/hierarchy3"/>
    <dgm:cxn modelId="{DA81CA95-EAC8-45E3-9835-2314B933F340}" type="presParOf" srcId="{A336F5B8-C219-4751-B9D0-30B1A4A016C9}" destId="{48966C3E-FCB5-4BE5-BA3C-06D2477E1450}" srcOrd="1" destOrd="0" presId="urn:microsoft.com/office/officeart/2005/8/layout/hierarchy3"/>
    <dgm:cxn modelId="{DA57D88D-59EB-45F3-B833-51A5DC35F677}" type="presParOf" srcId="{48966C3E-FCB5-4BE5-BA3C-06D2477E1450}" destId="{B4DC09D4-C09D-4331-8FB5-FE1BC0A5041F}" srcOrd="0" destOrd="0" presId="urn:microsoft.com/office/officeart/2005/8/layout/hierarchy3"/>
    <dgm:cxn modelId="{C078919E-8A5F-47C5-8A66-CA89E4EBE405}" type="presParOf" srcId="{B4DC09D4-C09D-4331-8FB5-FE1BC0A5041F}" destId="{64D7CCD1-EE1E-480A-9DD0-13112FD8050D}" srcOrd="0" destOrd="0" presId="urn:microsoft.com/office/officeart/2005/8/layout/hierarchy3"/>
    <dgm:cxn modelId="{FEF7B585-4BD2-4504-AA27-02A20592F80D}" type="presParOf" srcId="{B4DC09D4-C09D-4331-8FB5-FE1BC0A5041F}" destId="{ECA649D4-F87C-4153-A7E4-D3FB3E03E64B}" srcOrd="1" destOrd="0" presId="urn:microsoft.com/office/officeart/2005/8/layout/hierarchy3"/>
    <dgm:cxn modelId="{0C7C5F2A-385E-48AB-8A12-773C39B05F84}" type="presParOf" srcId="{48966C3E-FCB5-4BE5-BA3C-06D2477E1450}" destId="{9D8EB304-5242-4DCB-8D52-28D6BDE0A0D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hList6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just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Öğrencilerin gün boyu aynı eğitim ortamlarında ders görmesi, eğitim ortamı değişikliği yapılmaması sağlanır. Değişiklik zorunlu ise eğitim ortamlarının her kullanım sonrası havalandırılıp temizlik ve dezenfeksiyonunun yapılması sağlanır.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9ED97168-80C5-494B-A5A1-8D0375D7070D}" type="pres">
      <dgm:prSet presAssocID="{5858902D-5549-45BA-9267-86FF64A561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DAA72A3-9113-4477-BB69-FC5F9A22517E}" type="pres">
      <dgm:prSet presAssocID="{B34259FF-A588-417E-8152-905AA3EAEDC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B12F7B7-2211-4542-BE59-3863D696933E}" type="presOf" srcId="{5858902D-5549-45BA-9267-86FF64A5617D}" destId="{9ED97168-80C5-494B-A5A1-8D0375D7070D}" srcOrd="0" destOrd="0" presId="urn:microsoft.com/office/officeart/2005/8/layout/hList6"/>
    <dgm:cxn modelId="{33648CC6-7CF4-4007-BD55-A9EF2FFC2ED7}" type="presOf" srcId="{B34259FF-A588-417E-8152-905AA3EAEDC9}" destId="{6DAA72A3-9113-4477-BB69-FC5F9A22517E}" srcOrd="0" destOrd="0" presId="urn:microsoft.com/office/officeart/2005/8/layout/hList6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F26C3E0E-2CEF-4A7C-937C-5B6C42F23D21}" type="presParOf" srcId="{9ED97168-80C5-494B-A5A1-8D0375D7070D}" destId="{6DAA72A3-9113-4477-BB69-FC5F9A22517E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hList6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Günlük grup etkinliklerinde, öğrencinin hep aynı grup ile etkinlik yapması sağlanır.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B2C296EE-D374-4409-B682-90B894E5B67D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Sanat, müzik, beden eğitimi gibi derslerde grupların birbirine karışmasının önlenmesi sağlanır.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1B4A19-DC67-4C66-A539-EDA980A8C8A8}" type="parTrans" cxnId="{7468E67E-9596-475F-80E6-74096023DD78}">
      <dgm:prSet/>
      <dgm:spPr/>
      <dgm:t>
        <a:bodyPr/>
        <a:lstStyle/>
        <a:p>
          <a:endParaRPr lang="tr-TR"/>
        </a:p>
      </dgm:t>
    </dgm:pt>
    <dgm:pt modelId="{FF677666-0D6B-4F0F-9F61-8EF60F59238F}" type="sibTrans" cxnId="{7468E67E-9596-475F-80E6-74096023DD78}">
      <dgm:prSet/>
      <dgm:spPr/>
      <dgm:t>
        <a:bodyPr/>
        <a:lstStyle/>
        <a:p>
          <a:endParaRPr lang="tr-TR"/>
        </a:p>
      </dgm:t>
    </dgm:pt>
    <dgm:pt modelId="{A02FD34A-153D-489D-AE6E-40656FB36DC4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Gerektiğinde özel eğitim ihtiyacı olan bireylerin engel durum ve özelliklerine uygun düzenlemeler yapılır.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040D9-0A3F-4620-B5E8-8C2404048F4E}" type="parTrans" cxnId="{91639AE1-1356-4E9E-8CFF-165264022D1D}">
      <dgm:prSet/>
      <dgm:spPr/>
      <dgm:t>
        <a:bodyPr/>
        <a:lstStyle/>
        <a:p>
          <a:endParaRPr lang="tr-TR"/>
        </a:p>
      </dgm:t>
    </dgm:pt>
    <dgm:pt modelId="{36E9DB40-52FC-41C8-8A2A-4D486F82CD5A}" type="sibTrans" cxnId="{91639AE1-1356-4E9E-8CFF-165264022D1D}">
      <dgm:prSet/>
      <dgm:spPr/>
      <dgm:t>
        <a:bodyPr/>
        <a:lstStyle/>
        <a:p>
          <a:endParaRPr lang="tr-TR"/>
        </a:p>
      </dgm:t>
    </dgm:pt>
    <dgm:pt modelId="{267A7710-F1C6-4CD5-A93F-5FE419E9623A}" type="pres">
      <dgm:prSet presAssocID="{5858902D-5549-45BA-9267-86FF64A561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A8CAB5-C59D-43E3-AEA7-613C3446F6E2}" type="pres">
      <dgm:prSet presAssocID="{B34259FF-A588-417E-8152-905AA3EAED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083543-5B1C-4BB5-9D86-8ABCB21D5DF5}" type="pres">
      <dgm:prSet presAssocID="{1455503F-E2B2-4184-8970-B568338A3D2B}" presName="sibTrans" presStyleCnt="0"/>
      <dgm:spPr/>
      <dgm:t>
        <a:bodyPr/>
        <a:lstStyle/>
        <a:p>
          <a:endParaRPr lang="tr-TR"/>
        </a:p>
      </dgm:t>
    </dgm:pt>
    <dgm:pt modelId="{DA45410E-C6CE-477D-9F7A-B4B56D455D22}" type="pres">
      <dgm:prSet presAssocID="{B2C296EE-D374-4409-B682-90B894E5B6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925897-E41B-4F6E-A7DC-62C052A9C5B2}" type="pres">
      <dgm:prSet presAssocID="{FF677666-0D6B-4F0F-9F61-8EF60F59238F}" presName="sibTrans" presStyleCnt="0"/>
      <dgm:spPr/>
      <dgm:t>
        <a:bodyPr/>
        <a:lstStyle/>
        <a:p>
          <a:endParaRPr lang="tr-TR"/>
        </a:p>
      </dgm:t>
    </dgm:pt>
    <dgm:pt modelId="{10449E39-A8BD-446F-9A2B-E69F3D83AE32}" type="pres">
      <dgm:prSet presAssocID="{A02FD34A-153D-489D-AE6E-40656FB36D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9C3783D-5CB8-4412-B129-2A29FF8093A0}" type="presOf" srcId="{5858902D-5549-45BA-9267-86FF64A5617D}" destId="{267A7710-F1C6-4CD5-A93F-5FE419E9623A}" srcOrd="0" destOrd="0" presId="urn:microsoft.com/office/officeart/2005/8/layout/hList6"/>
    <dgm:cxn modelId="{7468E67E-9596-475F-80E6-74096023DD78}" srcId="{5858902D-5549-45BA-9267-86FF64A5617D}" destId="{B2C296EE-D374-4409-B682-90B894E5B67D}" srcOrd="1" destOrd="0" parTransId="{DB1B4A19-DC67-4C66-A539-EDA980A8C8A8}" sibTransId="{FF677666-0D6B-4F0F-9F61-8EF60F59238F}"/>
    <dgm:cxn modelId="{91639AE1-1356-4E9E-8CFF-165264022D1D}" srcId="{5858902D-5549-45BA-9267-86FF64A5617D}" destId="{A02FD34A-153D-489D-AE6E-40656FB36DC4}" srcOrd="2" destOrd="0" parTransId="{7EB040D9-0A3F-4620-B5E8-8C2404048F4E}" sibTransId="{36E9DB40-52FC-41C8-8A2A-4D486F82CD5A}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46147716-1A7F-4E85-BB0C-B39AE9CA897B}" type="presOf" srcId="{B34259FF-A588-417E-8152-905AA3EAEDC9}" destId="{6BA8CAB5-C59D-43E3-AEA7-613C3446F6E2}" srcOrd="0" destOrd="0" presId="urn:microsoft.com/office/officeart/2005/8/layout/hList6"/>
    <dgm:cxn modelId="{16DC4678-BE28-48F6-8829-9DEBBB3B8CA0}" type="presOf" srcId="{B2C296EE-D374-4409-B682-90B894E5B67D}" destId="{DA45410E-C6CE-477D-9F7A-B4B56D455D22}" srcOrd="0" destOrd="0" presId="urn:microsoft.com/office/officeart/2005/8/layout/hList6"/>
    <dgm:cxn modelId="{AF3043D7-12F3-4E01-A85D-6612A738F9CB}" type="presOf" srcId="{A02FD34A-153D-489D-AE6E-40656FB36DC4}" destId="{10449E39-A8BD-446F-9A2B-E69F3D83AE32}" srcOrd="0" destOrd="0" presId="urn:microsoft.com/office/officeart/2005/8/layout/hList6"/>
    <dgm:cxn modelId="{6F4D6FCE-2339-4744-827D-B9E383DF12AD}" type="presParOf" srcId="{267A7710-F1C6-4CD5-A93F-5FE419E9623A}" destId="{6BA8CAB5-C59D-43E3-AEA7-613C3446F6E2}" srcOrd="0" destOrd="0" presId="urn:microsoft.com/office/officeart/2005/8/layout/hList6"/>
    <dgm:cxn modelId="{8C005E49-F988-4B15-BC27-4125226BFBFE}" type="presParOf" srcId="{267A7710-F1C6-4CD5-A93F-5FE419E9623A}" destId="{88083543-5B1C-4BB5-9D86-8ABCB21D5DF5}" srcOrd="1" destOrd="0" presId="urn:microsoft.com/office/officeart/2005/8/layout/hList6"/>
    <dgm:cxn modelId="{EEC156CC-C727-4812-87D1-818AA98B34A7}" type="presParOf" srcId="{267A7710-F1C6-4CD5-A93F-5FE419E9623A}" destId="{DA45410E-C6CE-477D-9F7A-B4B56D455D22}" srcOrd="2" destOrd="0" presId="urn:microsoft.com/office/officeart/2005/8/layout/hList6"/>
    <dgm:cxn modelId="{82237A58-FB04-4DE0-95E3-64737EEECC7B}" type="presParOf" srcId="{267A7710-F1C6-4CD5-A93F-5FE419E9623A}" destId="{4B925897-E41B-4F6E-A7DC-62C052A9C5B2}" srcOrd="3" destOrd="0" presId="urn:microsoft.com/office/officeart/2005/8/layout/hList6"/>
    <dgm:cxn modelId="{71B76B04-5C0D-4CBA-8DF2-112EFAE122B3}" type="presParOf" srcId="{267A7710-F1C6-4CD5-A93F-5FE419E9623A}" destId="{10449E39-A8BD-446F-9A2B-E69F3D83AE3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hList6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just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Salgın hastalık belirtisi gösteren öğrencilerin öncelikle belirlenen boş bir odada/alanda izole edilmesi ve ivedilikle okul idaresince görevlendirilen idareciye haber verilmesi sağlanır.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5732472E-C314-4411-9A59-E4F43456876D}" type="pres">
      <dgm:prSet presAssocID="{5858902D-5549-45BA-9267-86FF64A561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EE516D-6F6E-46D4-8503-4A8DD8AF6946}" type="pres">
      <dgm:prSet presAssocID="{B34259FF-A588-417E-8152-905AA3EAEDC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80E8E3-4057-4FA3-884D-2A8F0F9E52E2}" type="presOf" srcId="{5858902D-5549-45BA-9267-86FF64A5617D}" destId="{5732472E-C314-4411-9A59-E4F43456876D}" srcOrd="0" destOrd="0" presId="urn:microsoft.com/office/officeart/2005/8/layout/hList6"/>
    <dgm:cxn modelId="{1320FB39-848F-4E1F-95AD-CA299954EDB4}" type="presOf" srcId="{B34259FF-A588-417E-8152-905AA3EAEDC9}" destId="{66EE516D-6F6E-46D4-8503-4A8DD8AF6946}" srcOrd="0" destOrd="0" presId="urn:microsoft.com/office/officeart/2005/8/layout/hList6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17811BAB-64D6-4B92-A94D-A0B0F83F378F}" type="presParOf" srcId="{5732472E-C314-4411-9A59-E4F43456876D}" destId="{66EE516D-6F6E-46D4-8503-4A8DD8AF694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hierarchy4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DFD38062-531D-4AED-AC2C-C08D4BBA4F1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ortamlarında, salgın hastalık riski nedeni ile beslenme faaliyetleri yapılmamalıdır.</a:t>
          </a:r>
          <a:endParaRPr lang="tr-T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B5C05-E6FE-4A16-A622-7162DAA358F2}" type="sibTrans" cxnId="{897764DF-01F3-45F5-B72E-FFCAD9F69350}">
      <dgm:prSet/>
      <dgm:spPr/>
      <dgm:t>
        <a:bodyPr/>
        <a:lstStyle/>
        <a:p>
          <a:endParaRPr lang="tr-TR"/>
        </a:p>
      </dgm:t>
    </dgm:pt>
    <dgm:pt modelId="{352D8477-5DCC-4B45-8ABA-561B8C601A0B}" type="parTrans" cxnId="{897764DF-01F3-45F5-B72E-FFCAD9F69350}">
      <dgm:prSet/>
      <dgm:spPr/>
      <dgm:t>
        <a:bodyPr/>
        <a:lstStyle/>
        <a:p>
          <a:endParaRPr lang="tr-TR"/>
        </a:p>
      </dgm:t>
    </dgm:pt>
    <dgm:pt modelId="{6400979A-BAFD-4202-948F-937F83B84518}" type="pres">
      <dgm:prSet presAssocID="{5858902D-5549-45BA-9267-86FF64A5617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CCDC8AA-9A78-4196-AADF-42FA472D333A}" type="pres">
      <dgm:prSet presAssocID="{DFD38062-531D-4AED-AC2C-C08D4BBA4F19}" presName="vertOne" presStyleCnt="0"/>
      <dgm:spPr/>
      <dgm:t>
        <a:bodyPr/>
        <a:lstStyle/>
        <a:p>
          <a:endParaRPr lang="tr-TR"/>
        </a:p>
      </dgm:t>
    </dgm:pt>
    <dgm:pt modelId="{7F82013B-B6EE-4F74-9AF3-AB5B2EA9BEA5}" type="pres">
      <dgm:prSet presAssocID="{DFD38062-531D-4AED-AC2C-C08D4BBA4F19}" presName="txOne" presStyleLbl="node0" presStyleIdx="0" presStyleCnt="1" custLinFactNeighborY="434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15AABA5-0431-4AFC-8CD4-3565A48A4F1A}" type="pres">
      <dgm:prSet presAssocID="{DFD38062-531D-4AED-AC2C-C08D4BBA4F19}" presName="horzOne" presStyleCnt="0"/>
      <dgm:spPr/>
      <dgm:t>
        <a:bodyPr/>
        <a:lstStyle/>
        <a:p>
          <a:endParaRPr lang="tr-TR"/>
        </a:p>
      </dgm:t>
    </dgm:pt>
  </dgm:ptLst>
  <dgm:cxnLst>
    <dgm:cxn modelId="{8AD74377-8333-4ABA-BA1F-59AEA6A9880F}" type="presOf" srcId="{5858902D-5549-45BA-9267-86FF64A5617D}" destId="{6400979A-BAFD-4202-948F-937F83B84518}" srcOrd="0" destOrd="0" presId="urn:microsoft.com/office/officeart/2005/8/layout/hierarchy4"/>
    <dgm:cxn modelId="{897764DF-01F3-45F5-B72E-FFCAD9F69350}" srcId="{5858902D-5549-45BA-9267-86FF64A5617D}" destId="{DFD38062-531D-4AED-AC2C-C08D4BBA4F19}" srcOrd="0" destOrd="0" parTransId="{352D8477-5DCC-4B45-8ABA-561B8C601A0B}" sibTransId="{282B5C05-E6FE-4A16-A622-7162DAA358F2}"/>
    <dgm:cxn modelId="{BC720F4B-02CE-4B3E-88C9-DBEB889EE7DD}" type="presOf" srcId="{DFD38062-531D-4AED-AC2C-C08D4BBA4F19}" destId="{7F82013B-B6EE-4F74-9AF3-AB5B2EA9BEA5}" srcOrd="0" destOrd="0" presId="urn:microsoft.com/office/officeart/2005/8/layout/hierarchy4"/>
    <dgm:cxn modelId="{81ACFC72-9ACB-4DBC-8972-626EA95A7964}" type="presParOf" srcId="{6400979A-BAFD-4202-948F-937F83B84518}" destId="{9CCDC8AA-9A78-4196-AADF-42FA472D333A}" srcOrd="0" destOrd="0" presId="urn:microsoft.com/office/officeart/2005/8/layout/hierarchy4"/>
    <dgm:cxn modelId="{BC362F38-E47D-427E-BAFF-252EAAB5573B}" type="presParOf" srcId="{9CCDC8AA-9A78-4196-AADF-42FA472D333A}" destId="{7F82013B-B6EE-4F74-9AF3-AB5B2EA9BEA5}" srcOrd="0" destOrd="0" presId="urn:microsoft.com/office/officeart/2005/8/layout/hierarchy4"/>
    <dgm:cxn modelId="{979A810C-083E-41C5-825E-977090A5A52E}" type="presParOf" srcId="{9CCDC8AA-9A78-4196-AADF-42FA472D333A}" destId="{815AABA5-0431-4AFC-8CD4-3565A48A4F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680ED1E-73CC-48D1-9F12-4EEF241A6D5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6A92BD6D-525F-490A-8FF3-7A3A36F397B5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Sağlığımı Koruyorum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757FE-9BFF-4F5B-9916-202376D16EF1}" type="parTrans" cxnId="{9FAF7ED0-B550-4432-9B2E-F8A58373FC33}">
      <dgm:prSet/>
      <dgm:spPr/>
      <dgm:t>
        <a:bodyPr/>
        <a:lstStyle/>
        <a:p>
          <a:endParaRPr lang="tr-TR"/>
        </a:p>
      </dgm:t>
    </dgm:pt>
    <dgm:pt modelId="{159F915B-7886-4B09-B85C-DDDD4CA60C1E}" type="sibTrans" cxnId="{9FAF7ED0-B550-4432-9B2E-F8A58373FC33}">
      <dgm:prSet/>
      <dgm:spPr/>
      <dgm:t>
        <a:bodyPr/>
        <a:lstStyle/>
        <a:p>
          <a:endParaRPr lang="tr-TR"/>
        </a:p>
      </dgm:t>
    </dgm:pt>
    <dgm:pt modelId="{9EB48B65-D70E-4887-AD5B-74D1DA06CC6C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Maskesiz Dışarı Çıkmıyorum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75EEF-AB71-44F7-8CE8-CA2E09DA56A8}" type="parTrans" cxnId="{0A9362AB-39CA-4D79-AD36-61EF9E4A013B}">
      <dgm:prSet/>
      <dgm:spPr/>
      <dgm:t>
        <a:bodyPr/>
        <a:lstStyle/>
        <a:p>
          <a:endParaRPr lang="tr-TR"/>
        </a:p>
      </dgm:t>
    </dgm:pt>
    <dgm:pt modelId="{258B6808-ED4C-4B22-AB8E-3D50BFDB9339}" type="sibTrans" cxnId="{0A9362AB-39CA-4D79-AD36-61EF9E4A013B}">
      <dgm:prSet/>
      <dgm:spPr/>
      <dgm:t>
        <a:bodyPr/>
        <a:lstStyle/>
        <a:p>
          <a:endParaRPr lang="tr-TR"/>
        </a:p>
      </dgm:t>
    </dgm:pt>
    <dgm:pt modelId="{C8667C65-B1E1-4EE3-A0C4-4659C604088F}">
      <dgm:prSet phldrT="[Metin]" custT="1"/>
      <dgm:spPr/>
      <dgm:t>
        <a:bodyPr/>
        <a:lstStyle/>
        <a:p>
          <a:r>
            <a:rPr lang="tr-TR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Okula Giderken…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8E1D4-2610-4873-9B18-0E8C34E408D5}" type="parTrans" cxnId="{EADDB8B7-6D40-43A9-847C-4490836A5D21}">
      <dgm:prSet/>
      <dgm:spPr/>
      <dgm:t>
        <a:bodyPr/>
        <a:lstStyle/>
        <a:p>
          <a:endParaRPr lang="tr-TR"/>
        </a:p>
      </dgm:t>
    </dgm:pt>
    <dgm:pt modelId="{6CDE2651-F09F-4FC2-BBF7-FB049520D7F8}" type="sibTrans" cxnId="{EADDB8B7-6D40-43A9-847C-4490836A5D21}">
      <dgm:prSet/>
      <dgm:spPr/>
      <dgm:t>
        <a:bodyPr/>
        <a:lstStyle/>
        <a:p>
          <a:endParaRPr lang="tr-TR"/>
        </a:p>
      </dgm:t>
    </dgm:pt>
    <dgm:pt modelId="{7F7C5127-34EB-4A14-9015-754100528BBB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Kişisel Temizliğime ve Hijyen Kurallarına Dikkat Ediyorum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1B5E4-8505-4DC9-9F61-304AD8AB1053}" type="parTrans" cxnId="{6351EE4E-CCB0-4698-9DE9-7BDCD92125F6}">
      <dgm:prSet/>
      <dgm:spPr/>
      <dgm:t>
        <a:bodyPr/>
        <a:lstStyle/>
        <a:p>
          <a:endParaRPr lang="tr-TR"/>
        </a:p>
      </dgm:t>
    </dgm:pt>
    <dgm:pt modelId="{43ECE98C-FBF5-43C5-AB19-96A83D3096A7}" type="sibTrans" cxnId="{6351EE4E-CCB0-4698-9DE9-7BDCD92125F6}">
      <dgm:prSet/>
      <dgm:spPr/>
      <dgm:t>
        <a:bodyPr/>
        <a:lstStyle/>
        <a:p>
          <a:endParaRPr lang="tr-TR"/>
        </a:p>
      </dgm:t>
    </dgm:pt>
    <dgm:pt modelId="{5440C7C0-B728-4BA8-9719-7FE051F1919D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Evden Ayrılmadan Önce…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DA028-7906-4C2D-B5BB-CAFA1C38CEDE}" type="parTrans" cxnId="{F0384128-19D3-4B37-811E-585331B26AD9}">
      <dgm:prSet/>
      <dgm:spPr/>
      <dgm:t>
        <a:bodyPr/>
        <a:lstStyle/>
        <a:p>
          <a:endParaRPr lang="tr-TR"/>
        </a:p>
      </dgm:t>
    </dgm:pt>
    <dgm:pt modelId="{582BB11B-F5AF-4E9B-B741-59D2687C1516}" type="sibTrans" cxnId="{F0384128-19D3-4B37-811E-585331B26AD9}">
      <dgm:prSet/>
      <dgm:spPr/>
      <dgm:t>
        <a:bodyPr/>
        <a:lstStyle/>
        <a:p>
          <a:endParaRPr lang="tr-TR"/>
        </a:p>
      </dgm:t>
    </dgm:pt>
    <dgm:pt modelId="{E4923212-21CB-46C1-803C-7C3601880112}" type="pres">
      <dgm:prSet presAssocID="{3680ED1E-73CC-48D1-9F12-4EEF241A6D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6E372E-08E3-4FC8-9B9D-3286E6FF5AAF}" type="pres">
      <dgm:prSet presAssocID="{6A92BD6D-525F-490A-8FF3-7A3A36F397B5}" presName="parentLin" presStyleCnt="0"/>
      <dgm:spPr/>
    </dgm:pt>
    <dgm:pt modelId="{4C7E0BDC-D9AC-416F-9E41-B31CCB20F925}" type="pres">
      <dgm:prSet presAssocID="{6A92BD6D-525F-490A-8FF3-7A3A36F397B5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92686A62-952B-4773-8733-F535777210EF}" type="pres">
      <dgm:prSet presAssocID="{6A92BD6D-525F-490A-8FF3-7A3A36F397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97AEB4-542A-4ED6-B01D-0F4D9664B485}" type="pres">
      <dgm:prSet presAssocID="{6A92BD6D-525F-490A-8FF3-7A3A36F397B5}" presName="negativeSpace" presStyleCnt="0"/>
      <dgm:spPr/>
    </dgm:pt>
    <dgm:pt modelId="{6C81B4FE-3888-4E68-9A8D-CC8A8D4A26B7}" type="pres">
      <dgm:prSet presAssocID="{6A92BD6D-525F-490A-8FF3-7A3A36F397B5}" presName="childText" presStyleLbl="conFgAcc1" presStyleIdx="0" presStyleCnt="5">
        <dgm:presLayoutVars>
          <dgm:bulletEnabled val="1"/>
        </dgm:presLayoutVars>
      </dgm:prSet>
      <dgm:spPr/>
    </dgm:pt>
    <dgm:pt modelId="{9F13C2FE-EA60-4DD6-A110-8A836A6828E1}" type="pres">
      <dgm:prSet presAssocID="{159F915B-7886-4B09-B85C-DDDD4CA60C1E}" presName="spaceBetweenRectangles" presStyleCnt="0"/>
      <dgm:spPr/>
    </dgm:pt>
    <dgm:pt modelId="{740768D7-EA63-464B-9A1A-01177446F224}" type="pres">
      <dgm:prSet presAssocID="{7F7C5127-34EB-4A14-9015-754100528BBB}" presName="parentLin" presStyleCnt="0"/>
      <dgm:spPr/>
    </dgm:pt>
    <dgm:pt modelId="{B0E9DB83-C589-49A1-8C8F-A1E5AF6F4DF6}" type="pres">
      <dgm:prSet presAssocID="{7F7C5127-34EB-4A14-9015-754100528BBB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CD2D445D-AB95-4057-A91D-87F74A44910D}" type="pres">
      <dgm:prSet presAssocID="{7F7C5127-34EB-4A14-9015-754100528B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C552C1-D5D6-4FAC-B1D6-C978B2F0E51F}" type="pres">
      <dgm:prSet presAssocID="{7F7C5127-34EB-4A14-9015-754100528BBB}" presName="negativeSpace" presStyleCnt="0"/>
      <dgm:spPr/>
    </dgm:pt>
    <dgm:pt modelId="{85174259-7AB9-44F6-A5CA-BBC8D9885964}" type="pres">
      <dgm:prSet presAssocID="{7F7C5127-34EB-4A14-9015-754100528BBB}" presName="childText" presStyleLbl="conFgAcc1" presStyleIdx="1" presStyleCnt="5">
        <dgm:presLayoutVars>
          <dgm:bulletEnabled val="1"/>
        </dgm:presLayoutVars>
      </dgm:prSet>
      <dgm:spPr/>
    </dgm:pt>
    <dgm:pt modelId="{D7E7ECC5-9E54-4270-B2B2-2E03F39A479A}" type="pres">
      <dgm:prSet presAssocID="{43ECE98C-FBF5-43C5-AB19-96A83D3096A7}" presName="spaceBetweenRectangles" presStyleCnt="0"/>
      <dgm:spPr/>
    </dgm:pt>
    <dgm:pt modelId="{5390AAFC-EF3D-484B-8137-36FEA29FE232}" type="pres">
      <dgm:prSet presAssocID="{9EB48B65-D70E-4887-AD5B-74D1DA06CC6C}" presName="parentLin" presStyleCnt="0"/>
      <dgm:spPr/>
    </dgm:pt>
    <dgm:pt modelId="{19FE1B3E-7B6A-4B4E-B216-B59F1FCD152E}" type="pres">
      <dgm:prSet presAssocID="{9EB48B65-D70E-4887-AD5B-74D1DA06CC6C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310031E3-465E-40F9-8DCD-0BAEE00CB162}" type="pres">
      <dgm:prSet presAssocID="{9EB48B65-D70E-4887-AD5B-74D1DA06CC6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041718-88C1-4F76-BCA8-1D0D987E14A7}" type="pres">
      <dgm:prSet presAssocID="{9EB48B65-D70E-4887-AD5B-74D1DA06CC6C}" presName="negativeSpace" presStyleCnt="0"/>
      <dgm:spPr/>
    </dgm:pt>
    <dgm:pt modelId="{6909429C-3E30-484D-BA59-9A4E285ABC29}" type="pres">
      <dgm:prSet presAssocID="{9EB48B65-D70E-4887-AD5B-74D1DA06CC6C}" presName="childText" presStyleLbl="conFgAcc1" presStyleIdx="2" presStyleCnt="5">
        <dgm:presLayoutVars>
          <dgm:bulletEnabled val="1"/>
        </dgm:presLayoutVars>
      </dgm:prSet>
      <dgm:spPr/>
    </dgm:pt>
    <dgm:pt modelId="{A7BEC1A0-7390-44BA-96C2-8B84B7A3D752}" type="pres">
      <dgm:prSet presAssocID="{258B6808-ED4C-4B22-AB8E-3D50BFDB9339}" presName="spaceBetweenRectangles" presStyleCnt="0"/>
      <dgm:spPr/>
    </dgm:pt>
    <dgm:pt modelId="{1990F6D8-551C-42A8-99D6-97F26F1421A0}" type="pres">
      <dgm:prSet presAssocID="{5440C7C0-B728-4BA8-9719-7FE051F1919D}" presName="parentLin" presStyleCnt="0"/>
      <dgm:spPr/>
    </dgm:pt>
    <dgm:pt modelId="{EB029561-CF02-41EA-8A9C-800335C8F501}" type="pres">
      <dgm:prSet presAssocID="{5440C7C0-B728-4BA8-9719-7FE051F1919D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07B70DE7-3E18-4461-A3A2-ACFD229A75F0}" type="pres">
      <dgm:prSet presAssocID="{5440C7C0-B728-4BA8-9719-7FE051F1919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8A6908-70DF-452C-9316-93E1EE742C36}" type="pres">
      <dgm:prSet presAssocID="{5440C7C0-B728-4BA8-9719-7FE051F1919D}" presName="negativeSpace" presStyleCnt="0"/>
      <dgm:spPr/>
    </dgm:pt>
    <dgm:pt modelId="{E7AB5728-F1A1-47CC-B518-A3FFEDAAE2F2}" type="pres">
      <dgm:prSet presAssocID="{5440C7C0-B728-4BA8-9719-7FE051F1919D}" presName="childText" presStyleLbl="conFgAcc1" presStyleIdx="3" presStyleCnt="5">
        <dgm:presLayoutVars>
          <dgm:bulletEnabled val="1"/>
        </dgm:presLayoutVars>
      </dgm:prSet>
      <dgm:spPr/>
    </dgm:pt>
    <dgm:pt modelId="{FEBF0089-D4E2-484B-B9BE-7841FFFDFFD1}" type="pres">
      <dgm:prSet presAssocID="{582BB11B-F5AF-4E9B-B741-59D2687C1516}" presName="spaceBetweenRectangles" presStyleCnt="0"/>
      <dgm:spPr/>
    </dgm:pt>
    <dgm:pt modelId="{219F7AA9-2699-4B7F-B289-AB14C776B888}" type="pres">
      <dgm:prSet presAssocID="{C8667C65-B1E1-4EE3-A0C4-4659C604088F}" presName="parentLin" presStyleCnt="0"/>
      <dgm:spPr/>
    </dgm:pt>
    <dgm:pt modelId="{0BD6E850-A9CE-45B4-BAD5-B90114AA91B7}" type="pres">
      <dgm:prSet presAssocID="{C8667C65-B1E1-4EE3-A0C4-4659C604088F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812E7C9E-FA06-459C-9CFB-71D8C3686821}" type="pres">
      <dgm:prSet presAssocID="{C8667C65-B1E1-4EE3-A0C4-4659C604088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3C7538-4295-4A4C-9303-BE189E0ED538}" type="pres">
      <dgm:prSet presAssocID="{C8667C65-B1E1-4EE3-A0C4-4659C604088F}" presName="negativeSpace" presStyleCnt="0"/>
      <dgm:spPr/>
    </dgm:pt>
    <dgm:pt modelId="{3926265C-DF0A-478D-BD68-348879ED4906}" type="pres">
      <dgm:prSet presAssocID="{C8667C65-B1E1-4EE3-A0C4-4659C604088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F1F574A-3B8A-4FAF-83E4-CEBF24173604}" type="presOf" srcId="{6A92BD6D-525F-490A-8FF3-7A3A36F397B5}" destId="{4C7E0BDC-D9AC-416F-9E41-B31CCB20F925}" srcOrd="0" destOrd="0" presId="urn:microsoft.com/office/officeart/2005/8/layout/list1"/>
    <dgm:cxn modelId="{B7DA8F4B-168A-4FD3-BE4B-5A729B823E1C}" type="presOf" srcId="{3680ED1E-73CC-48D1-9F12-4EEF241A6D5F}" destId="{E4923212-21CB-46C1-803C-7C3601880112}" srcOrd="0" destOrd="0" presId="urn:microsoft.com/office/officeart/2005/8/layout/list1"/>
    <dgm:cxn modelId="{B64D53CA-BABD-460B-A530-89E05AAE589E}" type="presOf" srcId="{7F7C5127-34EB-4A14-9015-754100528BBB}" destId="{CD2D445D-AB95-4057-A91D-87F74A44910D}" srcOrd="1" destOrd="0" presId="urn:microsoft.com/office/officeart/2005/8/layout/list1"/>
    <dgm:cxn modelId="{C5E53A34-516B-4F5B-97BC-19BAA385463A}" type="presOf" srcId="{9EB48B65-D70E-4887-AD5B-74D1DA06CC6C}" destId="{310031E3-465E-40F9-8DCD-0BAEE00CB162}" srcOrd="1" destOrd="0" presId="urn:microsoft.com/office/officeart/2005/8/layout/list1"/>
    <dgm:cxn modelId="{7325D515-53E2-46C0-A5D6-D560943A8888}" type="presOf" srcId="{6A92BD6D-525F-490A-8FF3-7A3A36F397B5}" destId="{92686A62-952B-4773-8733-F535777210EF}" srcOrd="1" destOrd="0" presId="urn:microsoft.com/office/officeart/2005/8/layout/list1"/>
    <dgm:cxn modelId="{9FAF7ED0-B550-4432-9B2E-F8A58373FC33}" srcId="{3680ED1E-73CC-48D1-9F12-4EEF241A6D5F}" destId="{6A92BD6D-525F-490A-8FF3-7A3A36F397B5}" srcOrd="0" destOrd="0" parTransId="{264757FE-9BFF-4F5B-9916-202376D16EF1}" sibTransId="{159F915B-7886-4B09-B85C-DDDD4CA60C1E}"/>
    <dgm:cxn modelId="{A782FCBE-3760-4975-B7DC-9F8A62F21409}" type="presOf" srcId="{C8667C65-B1E1-4EE3-A0C4-4659C604088F}" destId="{812E7C9E-FA06-459C-9CFB-71D8C3686821}" srcOrd="1" destOrd="0" presId="urn:microsoft.com/office/officeart/2005/8/layout/list1"/>
    <dgm:cxn modelId="{F0384128-19D3-4B37-811E-585331B26AD9}" srcId="{3680ED1E-73CC-48D1-9F12-4EEF241A6D5F}" destId="{5440C7C0-B728-4BA8-9719-7FE051F1919D}" srcOrd="3" destOrd="0" parTransId="{C1CDA028-7906-4C2D-B5BB-CAFA1C38CEDE}" sibTransId="{582BB11B-F5AF-4E9B-B741-59D2687C1516}"/>
    <dgm:cxn modelId="{EB8D1318-5ED2-4BBE-A76D-12A1D4EE02E9}" type="presOf" srcId="{C8667C65-B1E1-4EE3-A0C4-4659C604088F}" destId="{0BD6E850-A9CE-45B4-BAD5-B90114AA91B7}" srcOrd="0" destOrd="0" presId="urn:microsoft.com/office/officeart/2005/8/layout/list1"/>
    <dgm:cxn modelId="{F1E3BC3B-E018-4605-A1EC-C34C9A84721E}" type="presOf" srcId="{5440C7C0-B728-4BA8-9719-7FE051F1919D}" destId="{07B70DE7-3E18-4461-A3A2-ACFD229A75F0}" srcOrd="1" destOrd="0" presId="urn:microsoft.com/office/officeart/2005/8/layout/list1"/>
    <dgm:cxn modelId="{732F4DD5-9485-4BD7-B560-1851D71E7191}" type="presOf" srcId="{7F7C5127-34EB-4A14-9015-754100528BBB}" destId="{B0E9DB83-C589-49A1-8C8F-A1E5AF6F4DF6}" srcOrd="0" destOrd="0" presId="urn:microsoft.com/office/officeart/2005/8/layout/list1"/>
    <dgm:cxn modelId="{0A9362AB-39CA-4D79-AD36-61EF9E4A013B}" srcId="{3680ED1E-73CC-48D1-9F12-4EEF241A6D5F}" destId="{9EB48B65-D70E-4887-AD5B-74D1DA06CC6C}" srcOrd="2" destOrd="0" parTransId="{F1875EEF-AB71-44F7-8CE8-CA2E09DA56A8}" sibTransId="{258B6808-ED4C-4B22-AB8E-3D50BFDB9339}"/>
    <dgm:cxn modelId="{63AEABF6-36E3-4617-9FBF-D93EDC1308F8}" type="presOf" srcId="{5440C7C0-B728-4BA8-9719-7FE051F1919D}" destId="{EB029561-CF02-41EA-8A9C-800335C8F501}" srcOrd="0" destOrd="0" presId="urn:microsoft.com/office/officeart/2005/8/layout/list1"/>
    <dgm:cxn modelId="{6351EE4E-CCB0-4698-9DE9-7BDCD92125F6}" srcId="{3680ED1E-73CC-48D1-9F12-4EEF241A6D5F}" destId="{7F7C5127-34EB-4A14-9015-754100528BBB}" srcOrd="1" destOrd="0" parTransId="{7891B5E4-8505-4DC9-9F61-304AD8AB1053}" sibTransId="{43ECE98C-FBF5-43C5-AB19-96A83D3096A7}"/>
    <dgm:cxn modelId="{66CEA19C-9B74-4C34-8699-F8FF1399C8AA}" type="presOf" srcId="{9EB48B65-D70E-4887-AD5B-74D1DA06CC6C}" destId="{19FE1B3E-7B6A-4B4E-B216-B59F1FCD152E}" srcOrd="0" destOrd="0" presId="urn:microsoft.com/office/officeart/2005/8/layout/list1"/>
    <dgm:cxn modelId="{EADDB8B7-6D40-43A9-847C-4490836A5D21}" srcId="{3680ED1E-73CC-48D1-9F12-4EEF241A6D5F}" destId="{C8667C65-B1E1-4EE3-A0C4-4659C604088F}" srcOrd="4" destOrd="0" parTransId="{8F68E1D4-2610-4873-9B18-0E8C34E408D5}" sibTransId="{6CDE2651-F09F-4FC2-BBF7-FB049520D7F8}"/>
    <dgm:cxn modelId="{AA3104F0-06C8-4C23-A56F-64414FBF3F40}" type="presParOf" srcId="{E4923212-21CB-46C1-803C-7C3601880112}" destId="{946E372E-08E3-4FC8-9B9D-3286E6FF5AAF}" srcOrd="0" destOrd="0" presId="urn:microsoft.com/office/officeart/2005/8/layout/list1"/>
    <dgm:cxn modelId="{9695C5CE-92EC-412B-A409-CD04F2DEEB77}" type="presParOf" srcId="{946E372E-08E3-4FC8-9B9D-3286E6FF5AAF}" destId="{4C7E0BDC-D9AC-416F-9E41-B31CCB20F925}" srcOrd="0" destOrd="0" presId="urn:microsoft.com/office/officeart/2005/8/layout/list1"/>
    <dgm:cxn modelId="{199F30C1-7D0F-4D8C-B49A-61BB997E5B77}" type="presParOf" srcId="{946E372E-08E3-4FC8-9B9D-3286E6FF5AAF}" destId="{92686A62-952B-4773-8733-F535777210EF}" srcOrd="1" destOrd="0" presId="urn:microsoft.com/office/officeart/2005/8/layout/list1"/>
    <dgm:cxn modelId="{ED89840C-9AC9-48D8-8797-9DE3E8E972C8}" type="presParOf" srcId="{E4923212-21CB-46C1-803C-7C3601880112}" destId="{3597AEB4-542A-4ED6-B01D-0F4D9664B485}" srcOrd="1" destOrd="0" presId="urn:microsoft.com/office/officeart/2005/8/layout/list1"/>
    <dgm:cxn modelId="{6DFCFB83-4ED1-4230-B7A8-A2910497AC27}" type="presParOf" srcId="{E4923212-21CB-46C1-803C-7C3601880112}" destId="{6C81B4FE-3888-4E68-9A8D-CC8A8D4A26B7}" srcOrd="2" destOrd="0" presId="urn:microsoft.com/office/officeart/2005/8/layout/list1"/>
    <dgm:cxn modelId="{1E9939B2-5D56-4FFE-BD24-3D2F6B3C24BC}" type="presParOf" srcId="{E4923212-21CB-46C1-803C-7C3601880112}" destId="{9F13C2FE-EA60-4DD6-A110-8A836A6828E1}" srcOrd="3" destOrd="0" presId="urn:microsoft.com/office/officeart/2005/8/layout/list1"/>
    <dgm:cxn modelId="{0FC56622-D8DB-4D3E-954A-9512A4CA1CBC}" type="presParOf" srcId="{E4923212-21CB-46C1-803C-7C3601880112}" destId="{740768D7-EA63-464B-9A1A-01177446F224}" srcOrd="4" destOrd="0" presId="urn:microsoft.com/office/officeart/2005/8/layout/list1"/>
    <dgm:cxn modelId="{44D461EE-2D41-4B7D-828A-492EA225F77B}" type="presParOf" srcId="{740768D7-EA63-464B-9A1A-01177446F224}" destId="{B0E9DB83-C589-49A1-8C8F-A1E5AF6F4DF6}" srcOrd="0" destOrd="0" presId="urn:microsoft.com/office/officeart/2005/8/layout/list1"/>
    <dgm:cxn modelId="{4B8F83BD-429E-4AB4-98F9-0D3A6B747AB7}" type="presParOf" srcId="{740768D7-EA63-464B-9A1A-01177446F224}" destId="{CD2D445D-AB95-4057-A91D-87F74A44910D}" srcOrd="1" destOrd="0" presId="urn:microsoft.com/office/officeart/2005/8/layout/list1"/>
    <dgm:cxn modelId="{9A17973F-3EC2-4F3B-8957-4D2D66D23DDA}" type="presParOf" srcId="{E4923212-21CB-46C1-803C-7C3601880112}" destId="{9BC552C1-D5D6-4FAC-B1D6-C978B2F0E51F}" srcOrd="5" destOrd="0" presId="urn:microsoft.com/office/officeart/2005/8/layout/list1"/>
    <dgm:cxn modelId="{B3F53B02-F094-4D84-83FF-31F14802343A}" type="presParOf" srcId="{E4923212-21CB-46C1-803C-7C3601880112}" destId="{85174259-7AB9-44F6-A5CA-BBC8D9885964}" srcOrd="6" destOrd="0" presId="urn:microsoft.com/office/officeart/2005/8/layout/list1"/>
    <dgm:cxn modelId="{C769E272-454C-4D2E-B374-48397B0FAC4C}" type="presParOf" srcId="{E4923212-21CB-46C1-803C-7C3601880112}" destId="{D7E7ECC5-9E54-4270-B2B2-2E03F39A479A}" srcOrd="7" destOrd="0" presId="urn:microsoft.com/office/officeart/2005/8/layout/list1"/>
    <dgm:cxn modelId="{9CCBB230-6893-4EE9-ABEC-4DD4CFEF15C1}" type="presParOf" srcId="{E4923212-21CB-46C1-803C-7C3601880112}" destId="{5390AAFC-EF3D-484B-8137-36FEA29FE232}" srcOrd="8" destOrd="0" presId="urn:microsoft.com/office/officeart/2005/8/layout/list1"/>
    <dgm:cxn modelId="{AC2ED6C5-E0A4-400C-8707-16ADBC3DBAB2}" type="presParOf" srcId="{5390AAFC-EF3D-484B-8137-36FEA29FE232}" destId="{19FE1B3E-7B6A-4B4E-B216-B59F1FCD152E}" srcOrd="0" destOrd="0" presId="urn:microsoft.com/office/officeart/2005/8/layout/list1"/>
    <dgm:cxn modelId="{87A518A8-1452-4189-873F-D47E85549856}" type="presParOf" srcId="{5390AAFC-EF3D-484B-8137-36FEA29FE232}" destId="{310031E3-465E-40F9-8DCD-0BAEE00CB162}" srcOrd="1" destOrd="0" presId="urn:microsoft.com/office/officeart/2005/8/layout/list1"/>
    <dgm:cxn modelId="{4CD8494F-46AF-41BD-BA22-3DEB9BD71245}" type="presParOf" srcId="{E4923212-21CB-46C1-803C-7C3601880112}" destId="{9A041718-88C1-4F76-BCA8-1D0D987E14A7}" srcOrd="9" destOrd="0" presId="urn:microsoft.com/office/officeart/2005/8/layout/list1"/>
    <dgm:cxn modelId="{C40EA768-103E-4596-BA4C-7B9A467B33B8}" type="presParOf" srcId="{E4923212-21CB-46C1-803C-7C3601880112}" destId="{6909429C-3E30-484D-BA59-9A4E285ABC29}" srcOrd="10" destOrd="0" presId="urn:microsoft.com/office/officeart/2005/8/layout/list1"/>
    <dgm:cxn modelId="{A7F274FD-ADFD-4794-9CB5-051DB69C81B6}" type="presParOf" srcId="{E4923212-21CB-46C1-803C-7C3601880112}" destId="{A7BEC1A0-7390-44BA-96C2-8B84B7A3D752}" srcOrd="11" destOrd="0" presId="urn:microsoft.com/office/officeart/2005/8/layout/list1"/>
    <dgm:cxn modelId="{AAABA53B-72C9-44F4-A0A9-485B19C95EE4}" type="presParOf" srcId="{E4923212-21CB-46C1-803C-7C3601880112}" destId="{1990F6D8-551C-42A8-99D6-97F26F1421A0}" srcOrd="12" destOrd="0" presId="urn:microsoft.com/office/officeart/2005/8/layout/list1"/>
    <dgm:cxn modelId="{B809F1BE-A36D-488F-8941-2B2C18E250B5}" type="presParOf" srcId="{1990F6D8-551C-42A8-99D6-97F26F1421A0}" destId="{EB029561-CF02-41EA-8A9C-800335C8F501}" srcOrd="0" destOrd="0" presId="urn:microsoft.com/office/officeart/2005/8/layout/list1"/>
    <dgm:cxn modelId="{9F622C31-9645-4151-9416-DCB204CFC488}" type="presParOf" srcId="{1990F6D8-551C-42A8-99D6-97F26F1421A0}" destId="{07B70DE7-3E18-4461-A3A2-ACFD229A75F0}" srcOrd="1" destOrd="0" presId="urn:microsoft.com/office/officeart/2005/8/layout/list1"/>
    <dgm:cxn modelId="{E3D27303-4FC2-4485-9591-C5947161C50F}" type="presParOf" srcId="{E4923212-21CB-46C1-803C-7C3601880112}" destId="{3E8A6908-70DF-452C-9316-93E1EE742C36}" srcOrd="13" destOrd="0" presId="urn:microsoft.com/office/officeart/2005/8/layout/list1"/>
    <dgm:cxn modelId="{5BEE4304-518D-497F-AF0F-1A8099741E93}" type="presParOf" srcId="{E4923212-21CB-46C1-803C-7C3601880112}" destId="{E7AB5728-F1A1-47CC-B518-A3FFEDAAE2F2}" srcOrd="14" destOrd="0" presId="urn:microsoft.com/office/officeart/2005/8/layout/list1"/>
    <dgm:cxn modelId="{24007F9A-1C0D-4F07-8610-9F16F909A93F}" type="presParOf" srcId="{E4923212-21CB-46C1-803C-7C3601880112}" destId="{FEBF0089-D4E2-484B-B9BE-7841FFFDFFD1}" srcOrd="15" destOrd="0" presId="urn:microsoft.com/office/officeart/2005/8/layout/list1"/>
    <dgm:cxn modelId="{E5B31326-D0DC-44CC-B2D9-33E4BD18D3D1}" type="presParOf" srcId="{E4923212-21CB-46C1-803C-7C3601880112}" destId="{219F7AA9-2699-4B7F-B289-AB14C776B888}" srcOrd="16" destOrd="0" presId="urn:microsoft.com/office/officeart/2005/8/layout/list1"/>
    <dgm:cxn modelId="{C03E62DC-9178-42DD-86FD-6F007A1CD1E8}" type="presParOf" srcId="{219F7AA9-2699-4B7F-B289-AB14C776B888}" destId="{0BD6E850-A9CE-45B4-BAD5-B90114AA91B7}" srcOrd="0" destOrd="0" presId="urn:microsoft.com/office/officeart/2005/8/layout/list1"/>
    <dgm:cxn modelId="{DF27F519-A0B2-4094-BED3-63045DE4B866}" type="presParOf" srcId="{219F7AA9-2699-4B7F-B289-AB14C776B888}" destId="{812E7C9E-FA06-459C-9CFB-71D8C3686821}" srcOrd="1" destOrd="0" presId="urn:microsoft.com/office/officeart/2005/8/layout/list1"/>
    <dgm:cxn modelId="{3727266B-5072-4A1C-B099-F5A52C98FDF0}" type="presParOf" srcId="{E4923212-21CB-46C1-803C-7C3601880112}" destId="{483C7538-4295-4A4C-9303-BE189E0ED538}" srcOrd="17" destOrd="0" presId="urn:microsoft.com/office/officeart/2005/8/layout/list1"/>
    <dgm:cxn modelId="{8EB653E8-0C11-4087-9D75-43B0C66FF506}" type="presParOf" srcId="{E4923212-21CB-46C1-803C-7C3601880112}" destId="{3926265C-DF0A-478D-BD68-348879ED490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680ED1E-73CC-48D1-9F12-4EEF241A6D5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6A92BD6D-525F-490A-8FF3-7A3A36F397B5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Teneffüsteyken…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757FE-9BFF-4F5B-9916-202376D16EF1}" type="parTrans" cxnId="{9FAF7ED0-B550-4432-9B2E-F8A58373FC33}">
      <dgm:prSet/>
      <dgm:spPr/>
      <dgm:t>
        <a:bodyPr/>
        <a:lstStyle/>
        <a:p>
          <a:endParaRPr lang="tr-TR"/>
        </a:p>
      </dgm:t>
    </dgm:pt>
    <dgm:pt modelId="{159F915B-7886-4B09-B85C-DDDD4CA60C1E}" type="sibTrans" cxnId="{9FAF7ED0-B550-4432-9B2E-F8A58373FC33}">
      <dgm:prSet/>
      <dgm:spPr/>
      <dgm:t>
        <a:bodyPr/>
        <a:lstStyle/>
        <a:p>
          <a:endParaRPr lang="tr-TR"/>
        </a:p>
      </dgm:t>
    </dgm:pt>
    <dgm:pt modelId="{E06947D4-0E25-4937-9A8F-B665D1115709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 Giderken…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889EA-981E-4160-875A-E9CE9D601DEE}" type="parTrans" cxnId="{3A6CACC8-71A7-48DA-9E83-A25CC3755B11}">
      <dgm:prSet/>
      <dgm:spPr/>
      <dgm:t>
        <a:bodyPr/>
        <a:lstStyle/>
        <a:p>
          <a:endParaRPr lang="tr-TR"/>
        </a:p>
      </dgm:t>
    </dgm:pt>
    <dgm:pt modelId="{69451678-0EF8-47BB-B33C-E7B05D88CCDB}" type="sibTrans" cxnId="{3A6CACC8-71A7-48DA-9E83-A25CC3755B11}">
      <dgm:prSet/>
      <dgm:spPr/>
      <dgm:t>
        <a:bodyPr/>
        <a:lstStyle/>
        <a:p>
          <a:endParaRPr lang="tr-TR"/>
        </a:p>
      </dgm:t>
    </dgm:pt>
    <dgm:pt modelId="{1AB42253-888B-4652-B592-4D9BD70423B2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Evde…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658F5-00AC-4969-9CC4-1ABEE2862511}" type="parTrans" cxnId="{3FCCEE0D-B0EF-4232-AAEC-54AD00C929F6}">
      <dgm:prSet/>
      <dgm:spPr/>
      <dgm:t>
        <a:bodyPr/>
        <a:lstStyle/>
        <a:p>
          <a:endParaRPr lang="tr-TR"/>
        </a:p>
      </dgm:t>
    </dgm:pt>
    <dgm:pt modelId="{BE712878-9415-4A42-B95F-E9F9D0B3A291}" type="sibTrans" cxnId="{3FCCEE0D-B0EF-4232-AAEC-54AD00C929F6}">
      <dgm:prSet/>
      <dgm:spPr/>
      <dgm:t>
        <a:bodyPr/>
        <a:lstStyle/>
        <a:p>
          <a:endParaRPr lang="tr-TR"/>
        </a:p>
      </dgm:t>
    </dgm:pt>
    <dgm:pt modelId="{8BCAD484-20A9-4B89-AA5A-05475E0BBCC3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Pansiyonlu Okullarda Öğrenim Gören Öğrenciler İçin…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6CEA4-7AD9-45B8-BBB1-F2D3F500D927}" type="parTrans" cxnId="{55A91D9D-1F56-4BD7-ACBA-9195B810CACA}">
      <dgm:prSet/>
      <dgm:spPr/>
      <dgm:t>
        <a:bodyPr/>
        <a:lstStyle/>
        <a:p>
          <a:endParaRPr lang="tr-TR"/>
        </a:p>
      </dgm:t>
    </dgm:pt>
    <dgm:pt modelId="{F10B8621-C4D2-42D6-AD8A-8985178696EF}" type="sibTrans" cxnId="{55A91D9D-1F56-4BD7-ACBA-9195B810CACA}">
      <dgm:prSet/>
      <dgm:spPr/>
      <dgm:t>
        <a:bodyPr/>
        <a:lstStyle/>
        <a:p>
          <a:endParaRPr lang="tr-TR"/>
        </a:p>
      </dgm:t>
    </dgm:pt>
    <dgm:pt modelId="{B07AC5BD-0C3C-46A8-AF5B-B7DAD07A2C4D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Okuldayken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B06CB-ACB0-4C7C-B9CD-6F6E2AF71BB6}" type="parTrans" cxnId="{4DEF0CE3-27D1-47B6-9D64-3446BAF67CC6}">
      <dgm:prSet/>
      <dgm:spPr/>
      <dgm:t>
        <a:bodyPr/>
        <a:lstStyle/>
        <a:p>
          <a:endParaRPr lang="tr-TR"/>
        </a:p>
      </dgm:t>
    </dgm:pt>
    <dgm:pt modelId="{54FBACFC-4AC5-4439-87C2-BF70B0961B8B}" type="sibTrans" cxnId="{4DEF0CE3-27D1-47B6-9D64-3446BAF67CC6}">
      <dgm:prSet/>
      <dgm:spPr/>
      <dgm:t>
        <a:bodyPr/>
        <a:lstStyle/>
        <a:p>
          <a:endParaRPr lang="tr-TR"/>
        </a:p>
      </dgm:t>
    </dgm:pt>
    <dgm:pt modelId="{E4923212-21CB-46C1-803C-7C3601880112}" type="pres">
      <dgm:prSet presAssocID="{3680ED1E-73CC-48D1-9F12-4EEF241A6D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08C9A75-0773-459D-8EBA-EB33E1D26822}" type="pres">
      <dgm:prSet presAssocID="{B07AC5BD-0C3C-46A8-AF5B-B7DAD07A2C4D}" presName="parentLin" presStyleCnt="0"/>
      <dgm:spPr/>
    </dgm:pt>
    <dgm:pt modelId="{C12D5BFC-8AA8-421F-BF15-BAAC882C5838}" type="pres">
      <dgm:prSet presAssocID="{B07AC5BD-0C3C-46A8-AF5B-B7DAD07A2C4D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A2C786EB-B310-4312-9031-85681CFDA86D}" type="pres">
      <dgm:prSet presAssocID="{B07AC5BD-0C3C-46A8-AF5B-B7DAD07A2C4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E1495D-4D93-4201-93C3-52377480DD09}" type="pres">
      <dgm:prSet presAssocID="{B07AC5BD-0C3C-46A8-AF5B-B7DAD07A2C4D}" presName="negativeSpace" presStyleCnt="0"/>
      <dgm:spPr/>
    </dgm:pt>
    <dgm:pt modelId="{93856862-FCC8-4759-8BCC-CA7F45AAD3D0}" type="pres">
      <dgm:prSet presAssocID="{B07AC5BD-0C3C-46A8-AF5B-B7DAD07A2C4D}" presName="childText" presStyleLbl="conFgAcc1" presStyleIdx="0" presStyleCnt="5">
        <dgm:presLayoutVars>
          <dgm:bulletEnabled val="1"/>
        </dgm:presLayoutVars>
      </dgm:prSet>
      <dgm:spPr/>
    </dgm:pt>
    <dgm:pt modelId="{18C58C9C-7004-4349-B7B7-99FE89563515}" type="pres">
      <dgm:prSet presAssocID="{54FBACFC-4AC5-4439-87C2-BF70B0961B8B}" presName="spaceBetweenRectangles" presStyleCnt="0"/>
      <dgm:spPr/>
    </dgm:pt>
    <dgm:pt modelId="{946E372E-08E3-4FC8-9B9D-3286E6FF5AAF}" type="pres">
      <dgm:prSet presAssocID="{6A92BD6D-525F-490A-8FF3-7A3A36F397B5}" presName="parentLin" presStyleCnt="0"/>
      <dgm:spPr/>
    </dgm:pt>
    <dgm:pt modelId="{4C7E0BDC-D9AC-416F-9E41-B31CCB20F925}" type="pres">
      <dgm:prSet presAssocID="{6A92BD6D-525F-490A-8FF3-7A3A36F397B5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92686A62-952B-4773-8733-F535777210EF}" type="pres">
      <dgm:prSet presAssocID="{6A92BD6D-525F-490A-8FF3-7A3A36F397B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97AEB4-542A-4ED6-B01D-0F4D9664B485}" type="pres">
      <dgm:prSet presAssocID="{6A92BD6D-525F-490A-8FF3-7A3A36F397B5}" presName="negativeSpace" presStyleCnt="0"/>
      <dgm:spPr/>
    </dgm:pt>
    <dgm:pt modelId="{6C81B4FE-3888-4E68-9A8D-CC8A8D4A26B7}" type="pres">
      <dgm:prSet presAssocID="{6A92BD6D-525F-490A-8FF3-7A3A36F397B5}" presName="childText" presStyleLbl="conFgAcc1" presStyleIdx="1" presStyleCnt="5">
        <dgm:presLayoutVars>
          <dgm:bulletEnabled val="1"/>
        </dgm:presLayoutVars>
      </dgm:prSet>
      <dgm:spPr/>
    </dgm:pt>
    <dgm:pt modelId="{9F13C2FE-EA60-4DD6-A110-8A836A6828E1}" type="pres">
      <dgm:prSet presAssocID="{159F915B-7886-4B09-B85C-DDDD4CA60C1E}" presName="spaceBetweenRectangles" presStyleCnt="0"/>
      <dgm:spPr/>
    </dgm:pt>
    <dgm:pt modelId="{0E5ECBE5-7BB0-4E35-86C9-7E2B1D4DC3C5}" type="pres">
      <dgm:prSet presAssocID="{E06947D4-0E25-4937-9A8F-B665D1115709}" presName="parentLin" presStyleCnt="0"/>
      <dgm:spPr/>
    </dgm:pt>
    <dgm:pt modelId="{AB9E71F1-8694-41AD-9CD4-319354C551E7}" type="pres">
      <dgm:prSet presAssocID="{E06947D4-0E25-4937-9A8F-B665D1115709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747DD5A6-196D-4C1C-ADB1-33A7E998F0C5}" type="pres">
      <dgm:prSet presAssocID="{E06947D4-0E25-4937-9A8F-B665D111570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40B652-E420-488F-BB4C-0C77CEBB0FD0}" type="pres">
      <dgm:prSet presAssocID="{E06947D4-0E25-4937-9A8F-B665D1115709}" presName="negativeSpace" presStyleCnt="0"/>
      <dgm:spPr/>
    </dgm:pt>
    <dgm:pt modelId="{E9F21545-D9A0-43BE-8E65-FC8F70E678B1}" type="pres">
      <dgm:prSet presAssocID="{E06947D4-0E25-4937-9A8F-B665D1115709}" presName="childText" presStyleLbl="conFgAcc1" presStyleIdx="2" presStyleCnt="5">
        <dgm:presLayoutVars>
          <dgm:bulletEnabled val="1"/>
        </dgm:presLayoutVars>
      </dgm:prSet>
      <dgm:spPr/>
    </dgm:pt>
    <dgm:pt modelId="{7D8E24F4-9D4A-433B-968A-BECC0F526613}" type="pres">
      <dgm:prSet presAssocID="{69451678-0EF8-47BB-B33C-E7B05D88CCDB}" presName="spaceBetweenRectangles" presStyleCnt="0"/>
      <dgm:spPr/>
    </dgm:pt>
    <dgm:pt modelId="{36D73239-C19F-407C-B7A1-4E0A12CD142A}" type="pres">
      <dgm:prSet presAssocID="{1AB42253-888B-4652-B592-4D9BD70423B2}" presName="parentLin" presStyleCnt="0"/>
      <dgm:spPr/>
    </dgm:pt>
    <dgm:pt modelId="{C3044F7B-0A97-4D12-A303-F35C291EFE33}" type="pres">
      <dgm:prSet presAssocID="{1AB42253-888B-4652-B592-4D9BD70423B2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1D70A53A-D113-45FE-848B-9129C8B06CB1}" type="pres">
      <dgm:prSet presAssocID="{1AB42253-888B-4652-B592-4D9BD70423B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AE0005-4CAF-4047-9A1A-DCDA33FC1E15}" type="pres">
      <dgm:prSet presAssocID="{1AB42253-888B-4652-B592-4D9BD70423B2}" presName="negativeSpace" presStyleCnt="0"/>
      <dgm:spPr/>
    </dgm:pt>
    <dgm:pt modelId="{E636BA71-7E73-4BB0-B401-385ACBF33D98}" type="pres">
      <dgm:prSet presAssocID="{1AB42253-888B-4652-B592-4D9BD70423B2}" presName="childText" presStyleLbl="conFgAcc1" presStyleIdx="3" presStyleCnt="5">
        <dgm:presLayoutVars>
          <dgm:bulletEnabled val="1"/>
        </dgm:presLayoutVars>
      </dgm:prSet>
      <dgm:spPr/>
    </dgm:pt>
    <dgm:pt modelId="{387B7053-1AA2-4C85-BEED-B7556CE1AC05}" type="pres">
      <dgm:prSet presAssocID="{BE712878-9415-4A42-B95F-E9F9D0B3A291}" presName="spaceBetweenRectangles" presStyleCnt="0"/>
      <dgm:spPr/>
    </dgm:pt>
    <dgm:pt modelId="{8743E9F8-5B62-4F0B-8807-6569BCBF6C01}" type="pres">
      <dgm:prSet presAssocID="{8BCAD484-20A9-4B89-AA5A-05475E0BBCC3}" presName="parentLin" presStyleCnt="0"/>
      <dgm:spPr/>
    </dgm:pt>
    <dgm:pt modelId="{C92C0B35-4351-4F6F-BDCC-77BB558DBBFC}" type="pres">
      <dgm:prSet presAssocID="{8BCAD484-20A9-4B89-AA5A-05475E0BBCC3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11C1BAF4-CA68-44F2-BC57-DEA7495D85C3}" type="pres">
      <dgm:prSet presAssocID="{8BCAD484-20A9-4B89-AA5A-05475E0BBC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9C0498-E3A0-454C-A831-6C119EFD50EA}" type="pres">
      <dgm:prSet presAssocID="{8BCAD484-20A9-4B89-AA5A-05475E0BBCC3}" presName="negativeSpace" presStyleCnt="0"/>
      <dgm:spPr/>
    </dgm:pt>
    <dgm:pt modelId="{E701D34B-8F9F-46A1-8285-CE379E56BF86}" type="pres">
      <dgm:prSet presAssocID="{8BCAD484-20A9-4B89-AA5A-05475E0BBC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E18582B-2A77-4E36-8D4B-1A86986823EF}" type="presOf" srcId="{E06947D4-0E25-4937-9A8F-B665D1115709}" destId="{AB9E71F1-8694-41AD-9CD4-319354C551E7}" srcOrd="0" destOrd="0" presId="urn:microsoft.com/office/officeart/2005/8/layout/list1"/>
    <dgm:cxn modelId="{8C35FF4A-7F53-460E-AE91-D3BB371A9CB3}" type="presOf" srcId="{B07AC5BD-0C3C-46A8-AF5B-B7DAD07A2C4D}" destId="{C12D5BFC-8AA8-421F-BF15-BAAC882C5838}" srcOrd="0" destOrd="0" presId="urn:microsoft.com/office/officeart/2005/8/layout/list1"/>
    <dgm:cxn modelId="{CD01EDE0-7B75-4989-B735-40D171F14CFD}" type="presOf" srcId="{6A92BD6D-525F-490A-8FF3-7A3A36F397B5}" destId="{4C7E0BDC-D9AC-416F-9E41-B31CCB20F925}" srcOrd="0" destOrd="0" presId="urn:microsoft.com/office/officeart/2005/8/layout/list1"/>
    <dgm:cxn modelId="{55A91D9D-1F56-4BD7-ACBA-9195B810CACA}" srcId="{3680ED1E-73CC-48D1-9F12-4EEF241A6D5F}" destId="{8BCAD484-20A9-4B89-AA5A-05475E0BBCC3}" srcOrd="4" destOrd="0" parTransId="{27C6CEA4-7AD9-45B8-BBB1-F2D3F500D927}" sibTransId="{F10B8621-C4D2-42D6-AD8A-8985178696EF}"/>
    <dgm:cxn modelId="{3FCCEE0D-B0EF-4232-AAEC-54AD00C929F6}" srcId="{3680ED1E-73CC-48D1-9F12-4EEF241A6D5F}" destId="{1AB42253-888B-4652-B592-4D9BD70423B2}" srcOrd="3" destOrd="0" parTransId="{697658F5-00AC-4969-9CC4-1ABEE2862511}" sibTransId="{BE712878-9415-4A42-B95F-E9F9D0B3A291}"/>
    <dgm:cxn modelId="{96432603-F65D-45F4-89A9-D2DAF629F8E6}" type="presOf" srcId="{B07AC5BD-0C3C-46A8-AF5B-B7DAD07A2C4D}" destId="{A2C786EB-B310-4312-9031-85681CFDA86D}" srcOrd="1" destOrd="0" presId="urn:microsoft.com/office/officeart/2005/8/layout/list1"/>
    <dgm:cxn modelId="{4DEF0CE3-27D1-47B6-9D64-3446BAF67CC6}" srcId="{3680ED1E-73CC-48D1-9F12-4EEF241A6D5F}" destId="{B07AC5BD-0C3C-46A8-AF5B-B7DAD07A2C4D}" srcOrd="0" destOrd="0" parTransId="{B81B06CB-ACB0-4C7C-B9CD-6F6E2AF71BB6}" sibTransId="{54FBACFC-4AC5-4439-87C2-BF70B0961B8B}"/>
    <dgm:cxn modelId="{A126BCB0-AD6D-41C0-93F2-EA49476155DA}" type="presOf" srcId="{3680ED1E-73CC-48D1-9F12-4EEF241A6D5F}" destId="{E4923212-21CB-46C1-803C-7C3601880112}" srcOrd="0" destOrd="0" presId="urn:microsoft.com/office/officeart/2005/8/layout/list1"/>
    <dgm:cxn modelId="{9FAF7ED0-B550-4432-9B2E-F8A58373FC33}" srcId="{3680ED1E-73CC-48D1-9F12-4EEF241A6D5F}" destId="{6A92BD6D-525F-490A-8FF3-7A3A36F397B5}" srcOrd="1" destOrd="0" parTransId="{264757FE-9BFF-4F5B-9916-202376D16EF1}" sibTransId="{159F915B-7886-4B09-B85C-DDDD4CA60C1E}"/>
    <dgm:cxn modelId="{FDDAF250-8773-4F1A-B898-BACCBB1BA53A}" type="presOf" srcId="{1AB42253-888B-4652-B592-4D9BD70423B2}" destId="{1D70A53A-D113-45FE-848B-9129C8B06CB1}" srcOrd="1" destOrd="0" presId="urn:microsoft.com/office/officeart/2005/8/layout/list1"/>
    <dgm:cxn modelId="{609B956F-D3F2-4652-A0B7-13DCCAA46C70}" type="presOf" srcId="{1AB42253-888B-4652-B592-4D9BD70423B2}" destId="{C3044F7B-0A97-4D12-A303-F35C291EFE33}" srcOrd="0" destOrd="0" presId="urn:microsoft.com/office/officeart/2005/8/layout/list1"/>
    <dgm:cxn modelId="{EB471170-8069-43FC-89CA-5B0E2ABE8791}" type="presOf" srcId="{8BCAD484-20A9-4B89-AA5A-05475E0BBCC3}" destId="{11C1BAF4-CA68-44F2-BC57-DEA7495D85C3}" srcOrd="1" destOrd="0" presId="urn:microsoft.com/office/officeart/2005/8/layout/list1"/>
    <dgm:cxn modelId="{C09BF318-6689-4F86-8527-7A5F54815E8F}" type="presOf" srcId="{8BCAD484-20A9-4B89-AA5A-05475E0BBCC3}" destId="{C92C0B35-4351-4F6F-BDCC-77BB558DBBFC}" srcOrd="0" destOrd="0" presId="urn:microsoft.com/office/officeart/2005/8/layout/list1"/>
    <dgm:cxn modelId="{FE62BE10-9B1B-4FFB-99B9-D08012B3111F}" type="presOf" srcId="{6A92BD6D-525F-490A-8FF3-7A3A36F397B5}" destId="{92686A62-952B-4773-8733-F535777210EF}" srcOrd="1" destOrd="0" presId="urn:microsoft.com/office/officeart/2005/8/layout/list1"/>
    <dgm:cxn modelId="{3A6CACC8-71A7-48DA-9E83-A25CC3755B11}" srcId="{3680ED1E-73CC-48D1-9F12-4EEF241A6D5F}" destId="{E06947D4-0E25-4937-9A8F-B665D1115709}" srcOrd="2" destOrd="0" parTransId="{B90889EA-981E-4160-875A-E9CE9D601DEE}" sibTransId="{69451678-0EF8-47BB-B33C-E7B05D88CCDB}"/>
    <dgm:cxn modelId="{5071B62A-2B88-49E0-8DA4-749A9F8020CA}" type="presOf" srcId="{E06947D4-0E25-4937-9A8F-B665D1115709}" destId="{747DD5A6-196D-4C1C-ADB1-33A7E998F0C5}" srcOrd="1" destOrd="0" presId="urn:microsoft.com/office/officeart/2005/8/layout/list1"/>
    <dgm:cxn modelId="{16A357D5-3E1C-4B10-BF18-BEE393078EAE}" type="presParOf" srcId="{E4923212-21CB-46C1-803C-7C3601880112}" destId="{C08C9A75-0773-459D-8EBA-EB33E1D26822}" srcOrd="0" destOrd="0" presId="urn:microsoft.com/office/officeart/2005/8/layout/list1"/>
    <dgm:cxn modelId="{B6B478AA-DE04-464D-A1B8-2B49926CC1B4}" type="presParOf" srcId="{C08C9A75-0773-459D-8EBA-EB33E1D26822}" destId="{C12D5BFC-8AA8-421F-BF15-BAAC882C5838}" srcOrd="0" destOrd="0" presId="urn:microsoft.com/office/officeart/2005/8/layout/list1"/>
    <dgm:cxn modelId="{35CE158C-3C63-48D9-9B4C-B718068FC204}" type="presParOf" srcId="{C08C9A75-0773-459D-8EBA-EB33E1D26822}" destId="{A2C786EB-B310-4312-9031-85681CFDA86D}" srcOrd="1" destOrd="0" presId="urn:microsoft.com/office/officeart/2005/8/layout/list1"/>
    <dgm:cxn modelId="{9E69768A-4BC6-4143-980A-419520520A12}" type="presParOf" srcId="{E4923212-21CB-46C1-803C-7C3601880112}" destId="{C0E1495D-4D93-4201-93C3-52377480DD09}" srcOrd="1" destOrd="0" presId="urn:microsoft.com/office/officeart/2005/8/layout/list1"/>
    <dgm:cxn modelId="{EF8C278D-CC78-4A81-86C8-80F1F3CA6B58}" type="presParOf" srcId="{E4923212-21CB-46C1-803C-7C3601880112}" destId="{93856862-FCC8-4759-8BCC-CA7F45AAD3D0}" srcOrd="2" destOrd="0" presId="urn:microsoft.com/office/officeart/2005/8/layout/list1"/>
    <dgm:cxn modelId="{3DBD51F2-CBE2-4744-9143-069AAFC98DA4}" type="presParOf" srcId="{E4923212-21CB-46C1-803C-7C3601880112}" destId="{18C58C9C-7004-4349-B7B7-99FE89563515}" srcOrd="3" destOrd="0" presId="urn:microsoft.com/office/officeart/2005/8/layout/list1"/>
    <dgm:cxn modelId="{9AB6292A-DD22-4D34-8481-21A5591F1C19}" type="presParOf" srcId="{E4923212-21CB-46C1-803C-7C3601880112}" destId="{946E372E-08E3-4FC8-9B9D-3286E6FF5AAF}" srcOrd="4" destOrd="0" presId="urn:microsoft.com/office/officeart/2005/8/layout/list1"/>
    <dgm:cxn modelId="{F7039E9A-02FD-40AC-A31B-6395D6384ADF}" type="presParOf" srcId="{946E372E-08E3-4FC8-9B9D-3286E6FF5AAF}" destId="{4C7E0BDC-D9AC-416F-9E41-B31CCB20F925}" srcOrd="0" destOrd="0" presId="urn:microsoft.com/office/officeart/2005/8/layout/list1"/>
    <dgm:cxn modelId="{8C3BA09D-978B-4FF1-8C74-36C2A1139B66}" type="presParOf" srcId="{946E372E-08E3-4FC8-9B9D-3286E6FF5AAF}" destId="{92686A62-952B-4773-8733-F535777210EF}" srcOrd="1" destOrd="0" presId="urn:microsoft.com/office/officeart/2005/8/layout/list1"/>
    <dgm:cxn modelId="{CB262941-20F1-460E-865C-70CC25E1D93B}" type="presParOf" srcId="{E4923212-21CB-46C1-803C-7C3601880112}" destId="{3597AEB4-542A-4ED6-B01D-0F4D9664B485}" srcOrd="5" destOrd="0" presId="urn:microsoft.com/office/officeart/2005/8/layout/list1"/>
    <dgm:cxn modelId="{C4CC5883-672D-4167-8B81-7438F0FF38D1}" type="presParOf" srcId="{E4923212-21CB-46C1-803C-7C3601880112}" destId="{6C81B4FE-3888-4E68-9A8D-CC8A8D4A26B7}" srcOrd="6" destOrd="0" presId="urn:microsoft.com/office/officeart/2005/8/layout/list1"/>
    <dgm:cxn modelId="{D5593314-95E6-4363-8A8B-A5DC0AA1E372}" type="presParOf" srcId="{E4923212-21CB-46C1-803C-7C3601880112}" destId="{9F13C2FE-EA60-4DD6-A110-8A836A6828E1}" srcOrd="7" destOrd="0" presId="urn:microsoft.com/office/officeart/2005/8/layout/list1"/>
    <dgm:cxn modelId="{E4E81F34-6E7E-4ED9-8177-18B620382114}" type="presParOf" srcId="{E4923212-21CB-46C1-803C-7C3601880112}" destId="{0E5ECBE5-7BB0-4E35-86C9-7E2B1D4DC3C5}" srcOrd="8" destOrd="0" presId="urn:microsoft.com/office/officeart/2005/8/layout/list1"/>
    <dgm:cxn modelId="{ADEF5B24-E7B1-4963-BD3E-4F8E7CEBEE84}" type="presParOf" srcId="{0E5ECBE5-7BB0-4E35-86C9-7E2B1D4DC3C5}" destId="{AB9E71F1-8694-41AD-9CD4-319354C551E7}" srcOrd="0" destOrd="0" presId="urn:microsoft.com/office/officeart/2005/8/layout/list1"/>
    <dgm:cxn modelId="{C776656D-5EA2-4DC1-9F39-D8E85B661AB0}" type="presParOf" srcId="{0E5ECBE5-7BB0-4E35-86C9-7E2B1D4DC3C5}" destId="{747DD5A6-196D-4C1C-ADB1-33A7E998F0C5}" srcOrd="1" destOrd="0" presId="urn:microsoft.com/office/officeart/2005/8/layout/list1"/>
    <dgm:cxn modelId="{E6428B67-D260-4C4C-826E-C37DB1B9ADDA}" type="presParOf" srcId="{E4923212-21CB-46C1-803C-7C3601880112}" destId="{7240B652-E420-488F-BB4C-0C77CEBB0FD0}" srcOrd="9" destOrd="0" presId="urn:microsoft.com/office/officeart/2005/8/layout/list1"/>
    <dgm:cxn modelId="{98010646-C69E-44E9-8A5B-69F6D41CB004}" type="presParOf" srcId="{E4923212-21CB-46C1-803C-7C3601880112}" destId="{E9F21545-D9A0-43BE-8E65-FC8F70E678B1}" srcOrd="10" destOrd="0" presId="urn:microsoft.com/office/officeart/2005/8/layout/list1"/>
    <dgm:cxn modelId="{BBC69C10-FDD1-4EA8-A58F-26D80D40958B}" type="presParOf" srcId="{E4923212-21CB-46C1-803C-7C3601880112}" destId="{7D8E24F4-9D4A-433B-968A-BECC0F526613}" srcOrd="11" destOrd="0" presId="urn:microsoft.com/office/officeart/2005/8/layout/list1"/>
    <dgm:cxn modelId="{81744F82-6183-4CC0-A990-CF66DE06FA5E}" type="presParOf" srcId="{E4923212-21CB-46C1-803C-7C3601880112}" destId="{36D73239-C19F-407C-B7A1-4E0A12CD142A}" srcOrd="12" destOrd="0" presId="urn:microsoft.com/office/officeart/2005/8/layout/list1"/>
    <dgm:cxn modelId="{36BAAFD1-C372-4CE5-86CA-16AC68763C46}" type="presParOf" srcId="{36D73239-C19F-407C-B7A1-4E0A12CD142A}" destId="{C3044F7B-0A97-4D12-A303-F35C291EFE33}" srcOrd="0" destOrd="0" presId="urn:microsoft.com/office/officeart/2005/8/layout/list1"/>
    <dgm:cxn modelId="{F9654652-4FB6-4848-B943-50575F78193E}" type="presParOf" srcId="{36D73239-C19F-407C-B7A1-4E0A12CD142A}" destId="{1D70A53A-D113-45FE-848B-9129C8B06CB1}" srcOrd="1" destOrd="0" presId="urn:microsoft.com/office/officeart/2005/8/layout/list1"/>
    <dgm:cxn modelId="{705B91FF-E950-419F-A79C-9AD44F9C8C4D}" type="presParOf" srcId="{E4923212-21CB-46C1-803C-7C3601880112}" destId="{E5AE0005-4CAF-4047-9A1A-DCDA33FC1E15}" srcOrd="13" destOrd="0" presId="urn:microsoft.com/office/officeart/2005/8/layout/list1"/>
    <dgm:cxn modelId="{F5E0E8AD-D2E7-4B98-A7BD-6557A8CBC5C8}" type="presParOf" srcId="{E4923212-21CB-46C1-803C-7C3601880112}" destId="{E636BA71-7E73-4BB0-B401-385ACBF33D98}" srcOrd="14" destOrd="0" presId="urn:microsoft.com/office/officeart/2005/8/layout/list1"/>
    <dgm:cxn modelId="{FE8212C1-D3D9-4D53-B80F-CDF18699CD4A}" type="presParOf" srcId="{E4923212-21CB-46C1-803C-7C3601880112}" destId="{387B7053-1AA2-4C85-BEED-B7556CE1AC05}" srcOrd="15" destOrd="0" presId="urn:microsoft.com/office/officeart/2005/8/layout/list1"/>
    <dgm:cxn modelId="{8CF75CC7-445B-468F-A05D-311AF0962896}" type="presParOf" srcId="{E4923212-21CB-46C1-803C-7C3601880112}" destId="{8743E9F8-5B62-4F0B-8807-6569BCBF6C01}" srcOrd="16" destOrd="0" presId="urn:microsoft.com/office/officeart/2005/8/layout/list1"/>
    <dgm:cxn modelId="{06B6137B-012E-4151-95CC-07548B1399A0}" type="presParOf" srcId="{8743E9F8-5B62-4F0B-8807-6569BCBF6C01}" destId="{C92C0B35-4351-4F6F-BDCC-77BB558DBBFC}" srcOrd="0" destOrd="0" presId="urn:microsoft.com/office/officeart/2005/8/layout/list1"/>
    <dgm:cxn modelId="{4A96B978-E70B-4D2A-9CA2-4F3C0097D91F}" type="presParOf" srcId="{8743E9F8-5B62-4F0B-8807-6569BCBF6C01}" destId="{11C1BAF4-CA68-44F2-BC57-DEA7495D85C3}" srcOrd="1" destOrd="0" presId="urn:microsoft.com/office/officeart/2005/8/layout/list1"/>
    <dgm:cxn modelId="{DF8CC67F-016F-425A-B6C4-0B8B647B4A46}" type="presParOf" srcId="{E4923212-21CB-46C1-803C-7C3601880112}" destId="{399C0498-E3A0-454C-A831-6C119EFD50EA}" srcOrd="17" destOrd="0" presId="urn:microsoft.com/office/officeart/2005/8/layout/list1"/>
    <dgm:cxn modelId="{6924AD4F-A1B4-4188-BB33-5DED2B1DB1EF}" type="presParOf" srcId="{E4923212-21CB-46C1-803C-7C3601880112}" destId="{E701D34B-8F9F-46A1-8285-CE379E56BF8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4DF63-5939-4FB5-9E8D-194303C7A51B}" type="doc">
      <dgm:prSet loTypeId="urn:microsoft.com/office/officeart/2005/8/layout/vList6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713F263-B394-4D05-BBA1-D77C2A64C6AF}">
      <dgm:prSet phldrT="[Metin]" custT="1"/>
      <dgm:spPr/>
      <dgm:t>
        <a:bodyPr/>
        <a:lstStyle/>
        <a:p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Resmi okullarımız</a:t>
          </a:r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37203-183E-4290-8112-09AF319E8378}" type="parTrans" cxnId="{6B9197F4-24B7-4465-8320-FB78A05BAD6A}">
      <dgm:prSet/>
      <dgm:spPr/>
      <dgm:t>
        <a:bodyPr/>
        <a:lstStyle/>
        <a:p>
          <a:endParaRPr lang="tr-TR"/>
        </a:p>
      </dgm:t>
    </dgm:pt>
    <dgm:pt modelId="{3C167564-A537-43D7-8078-EF2D49CDFE90}" type="sibTrans" cxnId="{6B9197F4-24B7-4465-8320-FB78A05BAD6A}">
      <dgm:prSet/>
      <dgm:spPr/>
      <dgm:t>
        <a:bodyPr/>
        <a:lstStyle/>
        <a:p>
          <a:endParaRPr lang="tr-TR"/>
        </a:p>
      </dgm:t>
    </dgm:pt>
    <dgm:pt modelId="{87B0288F-90CE-4079-909E-A7B6668AF746}">
      <dgm:prSet phldrT="[Metin]" custT="1"/>
      <dgm:spPr/>
      <dgm:t>
        <a:bodyPr/>
        <a:lstStyle/>
        <a:p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Milli Eğitim Bakanlığına</a:t>
          </a:r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4246E-4D9E-4F68-BF0C-057AF1DC1C60}" type="parTrans" cxnId="{AA1C842C-2558-4953-999C-B4258778347C}">
      <dgm:prSet/>
      <dgm:spPr/>
      <dgm:t>
        <a:bodyPr/>
        <a:lstStyle/>
        <a:p>
          <a:endParaRPr lang="tr-TR"/>
        </a:p>
      </dgm:t>
    </dgm:pt>
    <dgm:pt modelId="{83150C9A-71FF-4948-B70B-2CAE9FC0E3F1}" type="sibTrans" cxnId="{AA1C842C-2558-4953-999C-B4258778347C}">
      <dgm:prSet/>
      <dgm:spPr/>
      <dgm:t>
        <a:bodyPr/>
        <a:lstStyle/>
        <a:p>
          <a:endParaRPr lang="tr-TR"/>
        </a:p>
      </dgm:t>
    </dgm:pt>
    <dgm:pt modelId="{0870345A-AAB3-4A8B-BE75-A8C45256F159}">
      <dgm:prSet phldrT="[Metin]" custT="1"/>
      <dgm:spPr/>
      <dgm:t>
        <a:bodyPr/>
        <a:lstStyle/>
        <a:p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Özel okullarımız </a:t>
          </a:r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135F5-100B-446E-8046-39A99C742F83}" type="parTrans" cxnId="{AA081374-7042-46C1-BA3D-8FBC98329141}">
      <dgm:prSet/>
      <dgm:spPr/>
      <dgm:t>
        <a:bodyPr/>
        <a:lstStyle/>
        <a:p>
          <a:endParaRPr lang="tr-TR"/>
        </a:p>
      </dgm:t>
    </dgm:pt>
    <dgm:pt modelId="{F82B4452-49D2-4060-827D-614076A8EF8D}" type="sibTrans" cxnId="{AA081374-7042-46C1-BA3D-8FBC98329141}">
      <dgm:prSet/>
      <dgm:spPr/>
      <dgm:t>
        <a:bodyPr/>
        <a:lstStyle/>
        <a:p>
          <a:endParaRPr lang="tr-TR"/>
        </a:p>
      </dgm:t>
    </dgm:pt>
    <dgm:pt modelId="{82C909A3-CB73-4046-8A4D-5C64C7FA821B}">
      <dgm:prSet phldrT="[Metin]" custT="1"/>
      <dgm:spPr/>
      <dgm:t>
        <a:bodyPr/>
        <a:lstStyle/>
        <a:p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TSE'ye başvuracaklardır. </a:t>
          </a:r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1D4F3-9783-44D2-B9B4-07EE4E9B3A08}" type="parTrans" cxnId="{2123B8F6-3DF4-4A8B-9977-90012B146359}">
      <dgm:prSet/>
      <dgm:spPr/>
      <dgm:t>
        <a:bodyPr/>
        <a:lstStyle/>
        <a:p>
          <a:endParaRPr lang="tr-TR"/>
        </a:p>
      </dgm:t>
    </dgm:pt>
    <dgm:pt modelId="{C171C169-1B26-40B0-81F6-7FE2FB81A03E}" type="sibTrans" cxnId="{2123B8F6-3DF4-4A8B-9977-90012B146359}">
      <dgm:prSet/>
      <dgm:spPr/>
      <dgm:t>
        <a:bodyPr/>
        <a:lstStyle/>
        <a:p>
          <a:endParaRPr lang="tr-TR"/>
        </a:p>
      </dgm:t>
    </dgm:pt>
    <dgm:pt modelId="{6BC0CEA2-7F87-4EBB-A5EF-580E2F828BC9}">
      <dgm:prSet phldrT="[Metin]" custT="1"/>
      <dgm:spPr/>
      <dgm:t>
        <a:bodyPr/>
        <a:lstStyle/>
        <a:p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E01D9-34A5-443D-A3A4-42EC316DD686}" type="parTrans" cxnId="{60F3671C-CED8-444C-B1D8-A66B8A78A0AA}">
      <dgm:prSet/>
      <dgm:spPr/>
      <dgm:t>
        <a:bodyPr/>
        <a:lstStyle/>
        <a:p>
          <a:endParaRPr lang="tr-TR"/>
        </a:p>
      </dgm:t>
    </dgm:pt>
    <dgm:pt modelId="{08B94EE2-201A-4B8C-9BC2-9FFF33E30874}" type="sibTrans" cxnId="{60F3671C-CED8-444C-B1D8-A66B8A78A0AA}">
      <dgm:prSet/>
      <dgm:spPr/>
      <dgm:t>
        <a:bodyPr/>
        <a:lstStyle/>
        <a:p>
          <a:endParaRPr lang="tr-TR"/>
        </a:p>
      </dgm:t>
    </dgm:pt>
    <dgm:pt modelId="{94BF4785-53E0-439F-BD9A-A9E64F34BA4C}">
      <dgm:prSet phldrT="[Metin]" custT="1"/>
      <dgm:spPr/>
      <dgm:t>
        <a:bodyPr/>
        <a:lstStyle/>
        <a:p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263F2-28E0-4E91-A2B8-4707DC152907}" type="parTrans" cxnId="{A856E98B-BEAC-4BED-BB1D-EFC911AAF08B}">
      <dgm:prSet/>
      <dgm:spPr/>
      <dgm:t>
        <a:bodyPr/>
        <a:lstStyle/>
        <a:p>
          <a:endParaRPr lang="tr-TR"/>
        </a:p>
      </dgm:t>
    </dgm:pt>
    <dgm:pt modelId="{E4495B07-CCCD-489E-B08E-F2B12695E14D}" type="sibTrans" cxnId="{A856E98B-BEAC-4BED-BB1D-EFC911AAF08B}">
      <dgm:prSet/>
      <dgm:spPr/>
      <dgm:t>
        <a:bodyPr/>
        <a:lstStyle/>
        <a:p>
          <a:endParaRPr lang="tr-TR"/>
        </a:p>
      </dgm:t>
    </dgm:pt>
    <dgm:pt modelId="{A155B893-49BB-4271-A14D-8B0ED3C3C3C1}" type="pres">
      <dgm:prSet presAssocID="{A0E4DF63-5939-4FB5-9E8D-194303C7A51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DFF76BA-2F94-4478-BCE8-EE6CB92E4392}" type="pres">
      <dgm:prSet presAssocID="{F713F263-B394-4D05-BBA1-D77C2A64C6AF}" presName="linNode" presStyleCnt="0"/>
      <dgm:spPr/>
    </dgm:pt>
    <dgm:pt modelId="{BDA91A4F-F3E7-4334-92F1-0CFA4A4B208D}" type="pres">
      <dgm:prSet presAssocID="{F713F263-B394-4D05-BBA1-D77C2A64C6A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F500D1-1B29-4BF2-9B36-0097FDA95F5C}" type="pres">
      <dgm:prSet presAssocID="{F713F263-B394-4D05-BBA1-D77C2A64C6A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8F61FE-CD70-47DF-AF31-44F6E63D2023}" type="pres">
      <dgm:prSet presAssocID="{3C167564-A537-43D7-8078-EF2D49CDFE90}" presName="spacing" presStyleCnt="0"/>
      <dgm:spPr/>
    </dgm:pt>
    <dgm:pt modelId="{0BD27488-B4EA-4D70-A92C-AB3860569BF9}" type="pres">
      <dgm:prSet presAssocID="{0870345A-AAB3-4A8B-BE75-A8C45256F159}" presName="linNode" presStyleCnt="0"/>
      <dgm:spPr/>
    </dgm:pt>
    <dgm:pt modelId="{290E9CC0-8E28-418D-86D4-B360100F927B}" type="pres">
      <dgm:prSet presAssocID="{0870345A-AAB3-4A8B-BE75-A8C45256F15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DE5C07-2FC6-416A-A38F-2E6728F4EF21}" type="pres">
      <dgm:prSet presAssocID="{0870345A-AAB3-4A8B-BE75-A8C45256F15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856E98B-BEAC-4BED-BB1D-EFC911AAF08B}" srcId="{0870345A-AAB3-4A8B-BE75-A8C45256F159}" destId="{94BF4785-53E0-439F-BD9A-A9E64F34BA4C}" srcOrd="0" destOrd="0" parTransId="{C6A263F2-28E0-4E91-A2B8-4707DC152907}" sibTransId="{E4495B07-CCCD-489E-B08E-F2B12695E14D}"/>
    <dgm:cxn modelId="{0DF8AEF2-948F-4ACC-99AC-1B385BB00051}" type="presOf" srcId="{87B0288F-90CE-4079-909E-A7B6668AF746}" destId="{2AF500D1-1B29-4BF2-9B36-0097FDA95F5C}" srcOrd="0" destOrd="1" presId="urn:microsoft.com/office/officeart/2005/8/layout/vList6"/>
    <dgm:cxn modelId="{6B9197F4-24B7-4465-8320-FB78A05BAD6A}" srcId="{A0E4DF63-5939-4FB5-9E8D-194303C7A51B}" destId="{F713F263-B394-4D05-BBA1-D77C2A64C6AF}" srcOrd="0" destOrd="0" parTransId="{21737203-183E-4290-8112-09AF319E8378}" sibTransId="{3C167564-A537-43D7-8078-EF2D49CDFE90}"/>
    <dgm:cxn modelId="{83E448CD-D81A-406E-B79B-D01EDE1E3B91}" type="presOf" srcId="{F713F263-B394-4D05-BBA1-D77C2A64C6AF}" destId="{BDA91A4F-F3E7-4334-92F1-0CFA4A4B208D}" srcOrd="0" destOrd="0" presId="urn:microsoft.com/office/officeart/2005/8/layout/vList6"/>
    <dgm:cxn modelId="{2123B8F6-3DF4-4A8B-9977-90012B146359}" srcId="{0870345A-AAB3-4A8B-BE75-A8C45256F159}" destId="{82C909A3-CB73-4046-8A4D-5C64C7FA821B}" srcOrd="1" destOrd="0" parTransId="{B911D4F3-9783-44D2-B9B4-07EE4E9B3A08}" sibTransId="{C171C169-1B26-40B0-81F6-7FE2FB81A03E}"/>
    <dgm:cxn modelId="{E791D9DC-0D5C-4055-BF5E-EC8BBAAC741A}" type="presOf" srcId="{94BF4785-53E0-439F-BD9A-A9E64F34BA4C}" destId="{29DE5C07-2FC6-416A-A38F-2E6728F4EF21}" srcOrd="0" destOrd="0" presId="urn:microsoft.com/office/officeart/2005/8/layout/vList6"/>
    <dgm:cxn modelId="{6AC99EAB-5434-4479-9899-42D94020AF5F}" type="presOf" srcId="{6BC0CEA2-7F87-4EBB-A5EF-580E2F828BC9}" destId="{2AF500D1-1B29-4BF2-9B36-0097FDA95F5C}" srcOrd="0" destOrd="0" presId="urn:microsoft.com/office/officeart/2005/8/layout/vList6"/>
    <dgm:cxn modelId="{60F3671C-CED8-444C-B1D8-A66B8A78A0AA}" srcId="{F713F263-B394-4D05-BBA1-D77C2A64C6AF}" destId="{6BC0CEA2-7F87-4EBB-A5EF-580E2F828BC9}" srcOrd="0" destOrd="0" parTransId="{499E01D9-34A5-443D-A3A4-42EC316DD686}" sibTransId="{08B94EE2-201A-4B8C-9BC2-9FFF33E30874}"/>
    <dgm:cxn modelId="{A7F66D01-0E66-4FDA-8BA3-A6A9D3851265}" type="presOf" srcId="{0870345A-AAB3-4A8B-BE75-A8C45256F159}" destId="{290E9CC0-8E28-418D-86D4-B360100F927B}" srcOrd="0" destOrd="0" presId="urn:microsoft.com/office/officeart/2005/8/layout/vList6"/>
    <dgm:cxn modelId="{0AC159FD-686A-42E6-B730-C620B10EC79C}" type="presOf" srcId="{82C909A3-CB73-4046-8A4D-5C64C7FA821B}" destId="{29DE5C07-2FC6-416A-A38F-2E6728F4EF21}" srcOrd="0" destOrd="1" presId="urn:microsoft.com/office/officeart/2005/8/layout/vList6"/>
    <dgm:cxn modelId="{AA1C842C-2558-4953-999C-B4258778347C}" srcId="{F713F263-B394-4D05-BBA1-D77C2A64C6AF}" destId="{87B0288F-90CE-4079-909E-A7B6668AF746}" srcOrd="1" destOrd="0" parTransId="{0E64246E-4D9E-4F68-BF0C-057AF1DC1C60}" sibTransId="{83150C9A-71FF-4948-B70B-2CAE9FC0E3F1}"/>
    <dgm:cxn modelId="{AA081374-7042-46C1-BA3D-8FBC98329141}" srcId="{A0E4DF63-5939-4FB5-9E8D-194303C7A51B}" destId="{0870345A-AAB3-4A8B-BE75-A8C45256F159}" srcOrd="1" destOrd="0" parTransId="{445135F5-100B-446E-8046-39A99C742F83}" sibTransId="{F82B4452-49D2-4060-827D-614076A8EF8D}"/>
    <dgm:cxn modelId="{192B4D5F-F793-4770-A805-40CFD602D524}" type="presOf" srcId="{A0E4DF63-5939-4FB5-9E8D-194303C7A51B}" destId="{A155B893-49BB-4271-A14D-8B0ED3C3C3C1}" srcOrd="0" destOrd="0" presId="urn:microsoft.com/office/officeart/2005/8/layout/vList6"/>
    <dgm:cxn modelId="{368D3AE8-9B9D-447E-86FC-455A6E9ED397}" type="presParOf" srcId="{A155B893-49BB-4271-A14D-8B0ED3C3C3C1}" destId="{DDFF76BA-2F94-4478-BCE8-EE6CB92E4392}" srcOrd="0" destOrd="0" presId="urn:microsoft.com/office/officeart/2005/8/layout/vList6"/>
    <dgm:cxn modelId="{DCDEA2ED-8B46-43C4-AD85-51012F9B0433}" type="presParOf" srcId="{DDFF76BA-2F94-4478-BCE8-EE6CB92E4392}" destId="{BDA91A4F-F3E7-4334-92F1-0CFA4A4B208D}" srcOrd="0" destOrd="0" presId="urn:microsoft.com/office/officeart/2005/8/layout/vList6"/>
    <dgm:cxn modelId="{0B1D3702-4ECA-43A6-8521-253EE4C4A07D}" type="presParOf" srcId="{DDFF76BA-2F94-4478-BCE8-EE6CB92E4392}" destId="{2AF500D1-1B29-4BF2-9B36-0097FDA95F5C}" srcOrd="1" destOrd="0" presId="urn:microsoft.com/office/officeart/2005/8/layout/vList6"/>
    <dgm:cxn modelId="{0DD5CEA7-D0DE-45F0-8977-F775FED2E717}" type="presParOf" srcId="{A155B893-49BB-4271-A14D-8B0ED3C3C3C1}" destId="{438F61FE-CD70-47DF-AF31-44F6E63D2023}" srcOrd="1" destOrd="0" presId="urn:microsoft.com/office/officeart/2005/8/layout/vList6"/>
    <dgm:cxn modelId="{867461C8-3CB7-4253-A61D-C9C8F089645B}" type="presParOf" srcId="{A155B893-49BB-4271-A14D-8B0ED3C3C3C1}" destId="{0BD27488-B4EA-4D70-A92C-AB3860569BF9}" srcOrd="2" destOrd="0" presId="urn:microsoft.com/office/officeart/2005/8/layout/vList6"/>
    <dgm:cxn modelId="{E3EB4464-344C-4FFD-A517-116B61B13C20}" type="presParOf" srcId="{0BD27488-B4EA-4D70-A92C-AB3860569BF9}" destId="{290E9CC0-8E28-418D-86D4-B360100F927B}" srcOrd="0" destOrd="0" presId="urn:microsoft.com/office/officeart/2005/8/layout/vList6"/>
    <dgm:cxn modelId="{6E7F1ACA-E78C-47B0-BFD9-CB8B47C9445E}" type="presParOf" srcId="{0BD27488-B4EA-4D70-A92C-AB3860569BF9}" destId="{29DE5C07-2FC6-416A-A38F-2E6728F4EF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680ED1E-73CC-48D1-9F12-4EEF241A6D5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6A92BD6D-525F-490A-8FF3-7A3A36F397B5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Çocuklarımızın Sağlığı İçin Velilerimizle Yeniden Birlikte…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757FE-9BFF-4F5B-9916-202376D16EF1}" type="parTrans" cxnId="{9FAF7ED0-B550-4432-9B2E-F8A58373FC33}">
      <dgm:prSet/>
      <dgm:spPr/>
      <dgm:t>
        <a:bodyPr/>
        <a:lstStyle/>
        <a:p>
          <a:endParaRPr lang="tr-TR"/>
        </a:p>
      </dgm:t>
    </dgm:pt>
    <dgm:pt modelId="{159F915B-7886-4B09-B85C-DDDD4CA60C1E}" type="sibTrans" cxnId="{9FAF7ED0-B550-4432-9B2E-F8A58373FC33}">
      <dgm:prSet/>
      <dgm:spPr/>
      <dgm:t>
        <a:bodyPr/>
        <a:lstStyle/>
        <a:p>
          <a:endParaRPr lang="tr-TR"/>
        </a:p>
      </dgm:t>
    </dgm:pt>
    <dgm:pt modelId="{A5624A83-6CA7-4F07-8C18-4D4B11C06858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Öğrencimize…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BEBF3-7AC9-4121-B525-E25CB2F1C336}" type="parTrans" cxnId="{0701B09B-9099-4513-B153-02DF50C01A08}">
      <dgm:prSet/>
      <dgm:spPr/>
      <dgm:t>
        <a:bodyPr/>
        <a:lstStyle/>
        <a:p>
          <a:endParaRPr lang="tr-TR"/>
        </a:p>
      </dgm:t>
    </dgm:pt>
    <dgm:pt modelId="{D5DB14F3-4E1F-4CE5-B625-3D57605EEE57}" type="sibTrans" cxnId="{0701B09B-9099-4513-B153-02DF50C01A08}">
      <dgm:prSet/>
      <dgm:spPr/>
      <dgm:t>
        <a:bodyPr/>
        <a:lstStyle/>
        <a:p>
          <a:endParaRPr lang="tr-TR"/>
        </a:p>
      </dgm:t>
    </dgm:pt>
    <dgm:pt modelId="{6C7B0C6D-1AEB-4D9B-8C26-430C3938F15A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Önemseyiniz…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EEFB5-537F-4809-8E9F-62AB378A6996}" type="parTrans" cxnId="{29ED3AB6-6280-4E6E-8404-A657CA7AAFF5}">
      <dgm:prSet/>
      <dgm:spPr/>
      <dgm:t>
        <a:bodyPr/>
        <a:lstStyle/>
        <a:p>
          <a:endParaRPr lang="tr-TR"/>
        </a:p>
      </dgm:t>
    </dgm:pt>
    <dgm:pt modelId="{B99E73F8-33A7-4865-8556-3EE380E5EC2B}" type="sibTrans" cxnId="{29ED3AB6-6280-4E6E-8404-A657CA7AAFF5}">
      <dgm:prSet/>
      <dgm:spPr/>
      <dgm:t>
        <a:bodyPr/>
        <a:lstStyle/>
        <a:p>
          <a:endParaRPr lang="tr-TR"/>
        </a:p>
      </dgm:t>
    </dgm:pt>
    <dgm:pt modelId="{E4923212-21CB-46C1-803C-7C3601880112}" type="pres">
      <dgm:prSet presAssocID="{3680ED1E-73CC-48D1-9F12-4EEF241A6D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6E372E-08E3-4FC8-9B9D-3286E6FF5AAF}" type="pres">
      <dgm:prSet presAssocID="{6A92BD6D-525F-490A-8FF3-7A3A36F397B5}" presName="parentLin" presStyleCnt="0"/>
      <dgm:spPr/>
    </dgm:pt>
    <dgm:pt modelId="{4C7E0BDC-D9AC-416F-9E41-B31CCB20F925}" type="pres">
      <dgm:prSet presAssocID="{6A92BD6D-525F-490A-8FF3-7A3A36F397B5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92686A62-952B-4773-8733-F535777210EF}" type="pres">
      <dgm:prSet presAssocID="{6A92BD6D-525F-490A-8FF3-7A3A36F397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97AEB4-542A-4ED6-B01D-0F4D9664B485}" type="pres">
      <dgm:prSet presAssocID="{6A92BD6D-525F-490A-8FF3-7A3A36F397B5}" presName="negativeSpace" presStyleCnt="0"/>
      <dgm:spPr/>
    </dgm:pt>
    <dgm:pt modelId="{6C81B4FE-3888-4E68-9A8D-CC8A8D4A26B7}" type="pres">
      <dgm:prSet presAssocID="{6A92BD6D-525F-490A-8FF3-7A3A36F397B5}" presName="childText" presStyleLbl="conFgAcc1" presStyleIdx="0" presStyleCnt="3">
        <dgm:presLayoutVars>
          <dgm:bulletEnabled val="1"/>
        </dgm:presLayoutVars>
      </dgm:prSet>
      <dgm:spPr/>
    </dgm:pt>
    <dgm:pt modelId="{9F13C2FE-EA60-4DD6-A110-8A836A6828E1}" type="pres">
      <dgm:prSet presAssocID="{159F915B-7886-4B09-B85C-DDDD4CA60C1E}" presName="spaceBetweenRectangles" presStyleCnt="0"/>
      <dgm:spPr/>
    </dgm:pt>
    <dgm:pt modelId="{32733D54-E856-4B9E-AF8F-430105CE3950}" type="pres">
      <dgm:prSet presAssocID="{A5624A83-6CA7-4F07-8C18-4D4B11C06858}" presName="parentLin" presStyleCnt="0"/>
      <dgm:spPr/>
    </dgm:pt>
    <dgm:pt modelId="{72B0719C-F795-4C62-8317-A33DB5DA9DC7}" type="pres">
      <dgm:prSet presAssocID="{A5624A83-6CA7-4F07-8C18-4D4B11C06858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93449A5C-651C-4238-9720-008F5E435739}" type="pres">
      <dgm:prSet presAssocID="{A5624A83-6CA7-4F07-8C18-4D4B11C0685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CEFC81-CFC6-453D-B792-ED07FFCA7D43}" type="pres">
      <dgm:prSet presAssocID="{A5624A83-6CA7-4F07-8C18-4D4B11C06858}" presName="negativeSpace" presStyleCnt="0"/>
      <dgm:spPr/>
    </dgm:pt>
    <dgm:pt modelId="{B64F22D8-5AB7-4084-9EB5-9E1B29E3460D}" type="pres">
      <dgm:prSet presAssocID="{A5624A83-6CA7-4F07-8C18-4D4B11C06858}" presName="childText" presStyleLbl="conFgAcc1" presStyleIdx="1" presStyleCnt="3">
        <dgm:presLayoutVars>
          <dgm:bulletEnabled val="1"/>
        </dgm:presLayoutVars>
      </dgm:prSet>
      <dgm:spPr/>
    </dgm:pt>
    <dgm:pt modelId="{1B6DEBB0-2E22-404A-B02B-5A20BED08F52}" type="pres">
      <dgm:prSet presAssocID="{D5DB14F3-4E1F-4CE5-B625-3D57605EEE57}" presName="spaceBetweenRectangles" presStyleCnt="0"/>
      <dgm:spPr/>
    </dgm:pt>
    <dgm:pt modelId="{D3608834-0DE2-4A13-A836-E43C72C8D07E}" type="pres">
      <dgm:prSet presAssocID="{6C7B0C6D-1AEB-4D9B-8C26-430C3938F15A}" presName="parentLin" presStyleCnt="0"/>
      <dgm:spPr/>
    </dgm:pt>
    <dgm:pt modelId="{063287FB-2DE8-4950-B98A-DC701974FDD4}" type="pres">
      <dgm:prSet presAssocID="{6C7B0C6D-1AEB-4D9B-8C26-430C3938F15A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5ADD7051-8B59-486F-BB08-4D69CFBFF69E}" type="pres">
      <dgm:prSet presAssocID="{6C7B0C6D-1AEB-4D9B-8C26-430C3938F1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2556F6-B485-4AF3-8C32-615984F83552}" type="pres">
      <dgm:prSet presAssocID="{6C7B0C6D-1AEB-4D9B-8C26-430C3938F15A}" presName="negativeSpace" presStyleCnt="0"/>
      <dgm:spPr/>
    </dgm:pt>
    <dgm:pt modelId="{34917A2C-D33D-4072-B4DA-EC76DC4D209B}" type="pres">
      <dgm:prSet presAssocID="{6C7B0C6D-1AEB-4D9B-8C26-430C3938F1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701B09B-9099-4513-B153-02DF50C01A08}" srcId="{3680ED1E-73CC-48D1-9F12-4EEF241A6D5F}" destId="{A5624A83-6CA7-4F07-8C18-4D4B11C06858}" srcOrd="1" destOrd="0" parTransId="{29BBEBF3-7AC9-4121-B525-E25CB2F1C336}" sibTransId="{D5DB14F3-4E1F-4CE5-B625-3D57605EEE57}"/>
    <dgm:cxn modelId="{2D662987-68EE-47B9-8FA9-95F61617F981}" type="presOf" srcId="{6A92BD6D-525F-490A-8FF3-7A3A36F397B5}" destId="{92686A62-952B-4773-8733-F535777210EF}" srcOrd="1" destOrd="0" presId="urn:microsoft.com/office/officeart/2005/8/layout/list1"/>
    <dgm:cxn modelId="{9575BD59-E508-4961-8E21-DFA86DCF371F}" type="presOf" srcId="{A5624A83-6CA7-4F07-8C18-4D4B11C06858}" destId="{93449A5C-651C-4238-9720-008F5E435739}" srcOrd="1" destOrd="0" presId="urn:microsoft.com/office/officeart/2005/8/layout/list1"/>
    <dgm:cxn modelId="{2AC99494-1934-4B26-A5A6-E9FA1737DDC0}" type="presOf" srcId="{6C7B0C6D-1AEB-4D9B-8C26-430C3938F15A}" destId="{063287FB-2DE8-4950-B98A-DC701974FDD4}" srcOrd="0" destOrd="0" presId="urn:microsoft.com/office/officeart/2005/8/layout/list1"/>
    <dgm:cxn modelId="{DF883900-496E-455E-8C9C-D81E46679EE6}" type="presOf" srcId="{6C7B0C6D-1AEB-4D9B-8C26-430C3938F15A}" destId="{5ADD7051-8B59-486F-BB08-4D69CFBFF69E}" srcOrd="1" destOrd="0" presId="urn:microsoft.com/office/officeart/2005/8/layout/list1"/>
    <dgm:cxn modelId="{137E5A6E-3F72-4F4E-8A83-185D57BDEC24}" type="presOf" srcId="{3680ED1E-73CC-48D1-9F12-4EEF241A6D5F}" destId="{E4923212-21CB-46C1-803C-7C3601880112}" srcOrd="0" destOrd="0" presId="urn:microsoft.com/office/officeart/2005/8/layout/list1"/>
    <dgm:cxn modelId="{8DF76F2A-0FDC-497C-A729-8F7A522FC542}" type="presOf" srcId="{A5624A83-6CA7-4F07-8C18-4D4B11C06858}" destId="{72B0719C-F795-4C62-8317-A33DB5DA9DC7}" srcOrd="0" destOrd="0" presId="urn:microsoft.com/office/officeart/2005/8/layout/list1"/>
    <dgm:cxn modelId="{9FAF7ED0-B550-4432-9B2E-F8A58373FC33}" srcId="{3680ED1E-73CC-48D1-9F12-4EEF241A6D5F}" destId="{6A92BD6D-525F-490A-8FF3-7A3A36F397B5}" srcOrd="0" destOrd="0" parTransId="{264757FE-9BFF-4F5B-9916-202376D16EF1}" sibTransId="{159F915B-7886-4B09-B85C-DDDD4CA60C1E}"/>
    <dgm:cxn modelId="{13879043-55FE-41ED-A5C9-3B45CACB2DF8}" type="presOf" srcId="{6A92BD6D-525F-490A-8FF3-7A3A36F397B5}" destId="{4C7E0BDC-D9AC-416F-9E41-B31CCB20F925}" srcOrd="0" destOrd="0" presId="urn:microsoft.com/office/officeart/2005/8/layout/list1"/>
    <dgm:cxn modelId="{29ED3AB6-6280-4E6E-8404-A657CA7AAFF5}" srcId="{3680ED1E-73CC-48D1-9F12-4EEF241A6D5F}" destId="{6C7B0C6D-1AEB-4D9B-8C26-430C3938F15A}" srcOrd="2" destOrd="0" parTransId="{E48EEFB5-537F-4809-8E9F-62AB378A6996}" sibTransId="{B99E73F8-33A7-4865-8556-3EE380E5EC2B}"/>
    <dgm:cxn modelId="{75A02B2B-6BBE-45C9-BADD-21C7AF15CBEE}" type="presParOf" srcId="{E4923212-21CB-46C1-803C-7C3601880112}" destId="{946E372E-08E3-4FC8-9B9D-3286E6FF5AAF}" srcOrd="0" destOrd="0" presId="urn:microsoft.com/office/officeart/2005/8/layout/list1"/>
    <dgm:cxn modelId="{33C0C782-4A58-4FE7-824B-9F31E2E90A40}" type="presParOf" srcId="{946E372E-08E3-4FC8-9B9D-3286E6FF5AAF}" destId="{4C7E0BDC-D9AC-416F-9E41-B31CCB20F925}" srcOrd="0" destOrd="0" presId="urn:microsoft.com/office/officeart/2005/8/layout/list1"/>
    <dgm:cxn modelId="{1ABAD344-E6F6-4E21-943D-AC82219BB164}" type="presParOf" srcId="{946E372E-08E3-4FC8-9B9D-3286E6FF5AAF}" destId="{92686A62-952B-4773-8733-F535777210EF}" srcOrd="1" destOrd="0" presId="urn:microsoft.com/office/officeart/2005/8/layout/list1"/>
    <dgm:cxn modelId="{C9F32B51-4D84-48A4-8839-CBF43CD342C5}" type="presParOf" srcId="{E4923212-21CB-46C1-803C-7C3601880112}" destId="{3597AEB4-542A-4ED6-B01D-0F4D9664B485}" srcOrd="1" destOrd="0" presId="urn:microsoft.com/office/officeart/2005/8/layout/list1"/>
    <dgm:cxn modelId="{CD3195A0-B33E-4044-802B-110B67149A39}" type="presParOf" srcId="{E4923212-21CB-46C1-803C-7C3601880112}" destId="{6C81B4FE-3888-4E68-9A8D-CC8A8D4A26B7}" srcOrd="2" destOrd="0" presId="urn:microsoft.com/office/officeart/2005/8/layout/list1"/>
    <dgm:cxn modelId="{A97D0E80-1C9B-421F-9A20-0862BDFF80DD}" type="presParOf" srcId="{E4923212-21CB-46C1-803C-7C3601880112}" destId="{9F13C2FE-EA60-4DD6-A110-8A836A6828E1}" srcOrd="3" destOrd="0" presId="urn:microsoft.com/office/officeart/2005/8/layout/list1"/>
    <dgm:cxn modelId="{637AFBB9-BFFF-49A8-ABA3-12E3C1650107}" type="presParOf" srcId="{E4923212-21CB-46C1-803C-7C3601880112}" destId="{32733D54-E856-4B9E-AF8F-430105CE3950}" srcOrd="4" destOrd="0" presId="urn:microsoft.com/office/officeart/2005/8/layout/list1"/>
    <dgm:cxn modelId="{69AEA4FC-40D2-49F4-A7CB-7B2C57E67532}" type="presParOf" srcId="{32733D54-E856-4B9E-AF8F-430105CE3950}" destId="{72B0719C-F795-4C62-8317-A33DB5DA9DC7}" srcOrd="0" destOrd="0" presId="urn:microsoft.com/office/officeart/2005/8/layout/list1"/>
    <dgm:cxn modelId="{28790DA0-538C-4559-9366-57321D1D4E20}" type="presParOf" srcId="{32733D54-E856-4B9E-AF8F-430105CE3950}" destId="{93449A5C-651C-4238-9720-008F5E435739}" srcOrd="1" destOrd="0" presId="urn:microsoft.com/office/officeart/2005/8/layout/list1"/>
    <dgm:cxn modelId="{18537803-9659-441B-9138-D07CDC6178F0}" type="presParOf" srcId="{E4923212-21CB-46C1-803C-7C3601880112}" destId="{08CEFC81-CFC6-453D-B792-ED07FFCA7D43}" srcOrd="5" destOrd="0" presId="urn:microsoft.com/office/officeart/2005/8/layout/list1"/>
    <dgm:cxn modelId="{32F5E568-C781-4F7F-A6B9-BCECAB46B814}" type="presParOf" srcId="{E4923212-21CB-46C1-803C-7C3601880112}" destId="{B64F22D8-5AB7-4084-9EB5-9E1B29E3460D}" srcOrd="6" destOrd="0" presId="urn:microsoft.com/office/officeart/2005/8/layout/list1"/>
    <dgm:cxn modelId="{50BBD548-41E8-40AF-9F69-26D79C8ECAD7}" type="presParOf" srcId="{E4923212-21CB-46C1-803C-7C3601880112}" destId="{1B6DEBB0-2E22-404A-B02B-5A20BED08F52}" srcOrd="7" destOrd="0" presId="urn:microsoft.com/office/officeart/2005/8/layout/list1"/>
    <dgm:cxn modelId="{6D0EB5E8-4EE9-448F-AC16-968A6FFB4C96}" type="presParOf" srcId="{E4923212-21CB-46C1-803C-7C3601880112}" destId="{D3608834-0DE2-4A13-A836-E43C72C8D07E}" srcOrd="8" destOrd="0" presId="urn:microsoft.com/office/officeart/2005/8/layout/list1"/>
    <dgm:cxn modelId="{5549D282-C3C8-4225-A14B-C0E66C8B8C55}" type="presParOf" srcId="{D3608834-0DE2-4A13-A836-E43C72C8D07E}" destId="{063287FB-2DE8-4950-B98A-DC701974FDD4}" srcOrd="0" destOrd="0" presId="urn:microsoft.com/office/officeart/2005/8/layout/list1"/>
    <dgm:cxn modelId="{558A69D2-AA29-4407-8386-F51381FDDF5E}" type="presParOf" srcId="{D3608834-0DE2-4A13-A836-E43C72C8D07E}" destId="{5ADD7051-8B59-486F-BB08-4D69CFBFF69E}" srcOrd="1" destOrd="0" presId="urn:microsoft.com/office/officeart/2005/8/layout/list1"/>
    <dgm:cxn modelId="{DF5A6AE4-D89B-4EA7-90EA-4085000F3372}" type="presParOf" srcId="{E4923212-21CB-46C1-803C-7C3601880112}" destId="{8F2556F6-B485-4AF3-8C32-615984F83552}" srcOrd="9" destOrd="0" presId="urn:microsoft.com/office/officeart/2005/8/layout/list1"/>
    <dgm:cxn modelId="{83D08A40-3019-4412-BCE0-00749C3604CD}" type="presParOf" srcId="{E4923212-21CB-46C1-803C-7C3601880112}" destId="{34917A2C-D33D-4072-B4DA-EC76DC4D20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089395-8475-4145-B364-13D142130B8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65547D7-DCC4-478F-9847-73ADEBC01FA3}">
      <dgm:prSet phldrT="[Metin]" custT="1"/>
      <dgm:spPr/>
      <dgm:t>
        <a:bodyPr/>
        <a:lstStyle/>
        <a:p>
          <a:pPr algn="ctr"/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DİNLEDİĞİNİZ İÇİN TEŞEKKÜRLER</a:t>
          </a:r>
          <a:endParaRPr lang="tr-TR" sz="2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5A889-A01B-440C-8E64-2F67F8F27DC7}" type="parTrans" cxnId="{0199C5FD-8800-4081-940A-5E95569151B9}">
      <dgm:prSet/>
      <dgm:spPr/>
      <dgm:t>
        <a:bodyPr/>
        <a:lstStyle/>
        <a:p>
          <a:endParaRPr lang="tr-TR"/>
        </a:p>
      </dgm:t>
    </dgm:pt>
    <dgm:pt modelId="{AC1CFB48-156D-4DB3-9B88-2D7C80F6D480}" type="sibTrans" cxnId="{0199C5FD-8800-4081-940A-5E95569151B9}">
      <dgm:prSet/>
      <dgm:spPr/>
      <dgm:t>
        <a:bodyPr/>
        <a:lstStyle/>
        <a:p>
          <a:endParaRPr lang="tr-TR"/>
        </a:p>
      </dgm:t>
    </dgm:pt>
    <dgm:pt modelId="{35149C5A-B104-4F1A-B94B-D89848954B96}" type="pres">
      <dgm:prSet presAssocID="{70089395-8475-4145-B364-13D142130B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BB10CF-53E8-4990-8438-B141F0B85A88}" type="pres">
      <dgm:prSet presAssocID="{B65547D7-DCC4-478F-9847-73ADEBC01FA3}" presName="parentText" presStyleLbl="node1" presStyleIdx="0" presStyleCnt="1" custLinFactY="10101" custLinFactNeighborX="-25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131EE0-E0D0-48E6-AB83-212DEB6F4F46}" type="presOf" srcId="{70089395-8475-4145-B364-13D142130B85}" destId="{35149C5A-B104-4F1A-B94B-D89848954B96}" srcOrd="0" destOrd="0" presId="urn:microsoft.com/office/officeart/2005/8/layout/vList2"/>
    <dgm:cxn modelId="{0199C5FD-8800-4081-940A-5E95569151B9}" srcId="{70089395-8475-4145-B364-13D142130B85}" destId="{B65547D7-DCC4-478F-9847-73ADEBC01FA3}" srcOrd="0" destOrd="0" parTransId="{F925A889-A01B-440C-8E64-2F67F8F27DC7}" sibTransId="{AC1CFB48-156D-4DB3-9B88-2D7C80F6D480}"/>
    <dgm:cxn modelId="{48F5CB49-D3AE-4F64-8234-9D2622FB82B3}" type="presOf" srcId="{B65547D7-DCC4-478F-9847-73ADEBC01FA3}" destId="{BCBB10CF-53E8-4990-8438-B141F0B85A88}" srcOrd="0" destOrd="0" presId="urn:microsoft.com/office/officeart/2005/8/layout/vList2"/>
    <dgm:cxn modelId="{7E9D5C04-42E3-4FD5-B696-5E1D278CF538}" type="presParOf" srcId="{35149C5A-B104-4F1A-B94B-D89848954B96}" destId="{BCBB10CF-53E8-4990-8438-B141F0B85A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8/layout/Lin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Bakanlıkça yetkilendirilen 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Müdürlüğümüz İSGB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bünyesindeki İş güvenliği Uzmanları ve Okul Sağlığı Ekip görevlileri tarafından bu okullar yerinde denetlenip kontrol ve belgelendirmesi yapılacaktır.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30B68727-ACAA-4567-8475-E83E1C32940D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Denetimden başarıyla geçen okullara 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aynı hafta içinde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İl Müdürlüğümüz tarafından 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Okulum Temiz Belgesi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verilecektir.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62EE3-3167-4A8C-88CF-53471BF8B224}" type="parTrans" cxnId="{4C9B4315-F43F-42C9-BFE5-5BB07DD86642}">
      <dgm:prSet/>
      <dgm:spPr/>
      <dgm:t>
        <a:bodyPr/>
        <a:lstStyle/>
        <a:p>
          <a:endParaRPr lang="tr-TR"/>
        </a:p>
      </dgm:t>
    </dgm:pt>
    <dgm:pt modelId="{057AC499-6AA8-47C6-9F2E-851CB69448BB}" type="sibTrans" cxnId="{4C9B4315-F43F-42C9-BFE5-5BB07DD86642}">
      <dgm:prSet/>
      <dgm:spPr/>
      <dgm:t>
        <a:bodyPr/>
        <a:lstStyle/>
        <a:p>
          <a:endParaRPr lang="tr-TR"/>
        </a:p>
      </dgm:t>
    </dgm:pt>
    <dgm:pt modelId="{EEA2E847-45A5-46E6-B98F-7F92EE8D1898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Belge sayesinde çocuklarımız, hijyen şartları en üst seviyeye taşınmış, salgına karşı tedbirlerini almış, güvenli ortamlarda eğitim-öğretim hayatına devam edecektir.</a:t>
          </a:r>
          <a:endParaRPr lang="tr-TR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9C625-164B-4FF7-8A41-89E189154903}" type="parTrans" cxnId="{26F8DBAF-AB89-4FB5-8FEE-8786A2044D0C}">
      <dgm:prSet/>
      <dgm:spPr/>
      <dgm:t>
        <a:bodyPr/>
        <a:lstStyle/>
        <a:p>
          <a:endParaRPr lang="tr-TR"/>
        </a:p>
      </dgm:t>
    </dgm:pt>
    <dgm:pt modelId="{BA1D97DC-AB71-4BC0-8EBE-B7A653883518}" type="sibTrans" cxnId="{26F8DBAF-AB89-4FB5-8FEE-8786A2044D0C}">
      <dgm:prSet/>
      <dgm:spPr/>
      <dgm:t>
        <a:bodyPr/>
        <a:lstStyle/>
        <a:p>
          <a:endParaRPr lang="tr-TR"/>
        </a:p>
      </dgm:t>
    </dgm:pt>
    <dgm:pt modelId="{ED5872F6-CA5C-4D71-A3B5-D66D53DC08E1}" type="pres">
      <dgm:prSet presAssocID="{5858902D-5549-45BA-9267-86FF64A561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15029CF8-E90C-4B88-AC1C-B8C3A7CECA05}" type="pres">
      <dgm:prSet presAssocID="{B34259FF-A588-417E-8152-905AA3EAEDC9}" presName="thickLine" presStyleLbl="alignNode1" presStyleIdx="0" presStyleCnt="3"/>
      <dgm:spPr/>
      <dgm:t>
        <a:bodyPr/>
        <a:lstStyle/>
        <a:p>
          <a:endParaRPr lang="tr-TR"/>
        </a:p>
      </dgm:t>
    </dgm:pt>
    <dgm:pt modelId="{DAE88E17-8801-464E-9807-A51FEBC7A524}" type="pres">
      <dgm:prSet presAssocID="{B34259FF-A588-417E-8152-905AA3EAEDC9}" presName="horz1" presStyleCnt="0"/>
      <dgm:spPr/>
      <dgm:t>
        <a:bodyPr/>
        <a:lstStyle/>
        <a:p>
          <a:endParaRPr lang="tr-TR"/>
        </a:p>
      </dgm:t>
    </dgm:pt>
    <dgm:pt modelId="{249CCAF5-9A24-4861-924D-5C53C08134C5}" type="pres">
      <dgm:prSet presAssocID="{B34259FF-A588-417E-8152-905AA3EAEDC9}" presName="tx1" presStyleLbl="revTx" presStyleIdx="0" presStyleCnt="3"/>
      <dgm:spPr/>
      <dgm:t>
        <a:bodyPr/>
        <a:lstStyle/>
        <a:p>
          <a:endParaRPr lang="tr-TR"/>
        </a:p>
      </dgm:t>
    </dgm:pt>
    <dgm:pt modelId="{1B97C431-0072-453E-B06B-C0AD04B157DD}" type="pres">
      <dgm:prSet presAssocID="{B34259FF-A588-417E-8152-905AA3EAEDC9}" presName="vert1" presStyleCnt="0"/>
      <dgm:spPr/>
      <dgm:t>
        <a:bodyPr/>
        <a:lstStyle/>
        <a:p>
          <a:endParaRPr lang="tr-TR"/>
        </a:p>
      </dgm:t>
    </dgm:pt>
    <dgm:pt modelId="{96BA8E39-AE88-48B4-A36A-1634C46D0933}" type="pres">
      <dgm:prSet presAssocID="{30B68727-ACAA-4567-8475-E83E1C32940D}" presName="thickLine" presStyleLbl="alignNode1" presStyleIdx="1" presStyleCnt="3"/>
      <dgm:spPr/>
      <dgm:t>
        <a:bodyPr/>
        <a:lstStyle/>
        <a:p>
          <a:endParaRPr lang="tr-TR"/>
        </a:p>
      </dgm:t>
    </dgm:pt>
    <dgm:pt modelId="{F4A6A55E-DFC3-457A-A428-68406A0C28BD}" type="pres">
      <dgm:prSet presAssocID="{30B68727-ACAA-4567-8475-E83E1C32940D}" presName="horz1" presStyleCnt="0"/>
      <dgm:spPr/>
      <dgm:t>
        <a:bodyPr/>
        <a:lstStyle/>
        <a:p>
          <a:endParaRPr lang="tr-TR"/>
        </a:p>
      </dgm:t>
    </dgm:pt>
    <dgm:pt modelId="{FE33594A-DC58-466E-BA6B-59FAAA1FDCBC}" type="pres">
      <dgm:prSet presAssocID="{30B68727-ACAA-4567-8475-E83E1C32940D}" presName="tx1" presStyleLbl="revTx" presStyleIdx="1" presStyleCnt="3"/>
      <dgm:spPr/>
      <dgm:t>
        <a:bodyPr/>
        <a:lstStyle/>
        <a:p>
          <a:endParaRPr lang="tr-TR"/>
        </a:p>
      </dgm:t>
    </dgm:pt>
    <dgm:pt modelId="{9DAA2B9C-79DC-42B5-82A6-EFDC3674E5B9}" type="pres">
      <dgm:prSet presAssocID="{30B68727-ACAA-4567-8475-E83E1C32940D}" presName="vert1" presStyleCnt="0"/>
      <dgm:spPr/>
      <dgm:t>
        <a:bodyPr/>
        <a:lstStyle/>
        <a:p>
          <a:endParaRPr lang="tr-TR"/>
        </a:p>
      </dgm:t>
    </dgm:pt>
    <dgm:pt modelId="{F53EC3D9-2332-4E4F-B089-D7D9CFB87C26}" type="pres">
      <dgm:prSet presAssocID="{EEA2E847-45A5-46E6-B98F-7F92EE8D1898}" presName="thickLine" presStyleLbl="alignNode1" presStyleIdx="2" presStyleCnt="3"/>
      <dgm:spPr/>
      <dgm:t>
        <a:bodyPr/>
        <a:lstStyle/>
        <a:p>
          <a:endParaRPr lang="tr-TR"/>
        </a:p>
      </dgm:t>
    </dgm:pt>
    <dgm:pt modelId="{7AC0E0C8-8426-46A3-806B-B535C2E244E7}" type="pres">
      <dgm:prSet presAssocID="{EEA2E847-45A5-46E6-B98F-7F92EE8D1898}" presName="horz1" presStyleCnt="0"/>
      <dgm:spPr/>
      <dgm:t>
        <a:bodyPr/>
        <a:lstStyle/>
        <a:p>
          <a:endParaRPr lang="tr-TR"/>
        </a:p>
      </dgm:t>
    </dgm:pt>
    <dgm:pt modelId="{95B70893-4F9E-4A35-BC40-4E312D2C5965}" type="pres">
      <dgm:prSet presAssocID="{EEA2E847-45A5-46E6-B98F-7F92EE8D1898}" presName="tx1" presStyleLbl="revTx" presStyleIdx="2" presStyleCnt="3"/>
      <dgm:spPr/>
      <dgm:t>
        <a:bodyPr/>
        <a:lstStyle/>
        <a:p>
          <a:endParaRPr lang="tr-TR"/>
        </a:p>
      </dgm:t>
    </dgm:pt>
    <dgm:pt modelId="{77D4E10F-0D1C-4CFB-83B9-983F7E1463C2}" type="pres">
      <dgm:prSet presAssocID="{EEA2E847-45A5-46E6-B98F-7F92EE8D1898}" presName="vert1" presStyleCnt="0"/>
      <dgm:spPr/>
      <dgm:t>
        <a:bodyPr/>
        <a:lstStyle/>
        <a:p>
          <a:endParaRPr lang="tr-TR"/>
        </a:p>
      </dgm:t>
    </dgm:pt>
  </dgm:ptLst>
  <dgm:cxnLst>
    <dgm:cxn modelId="{CA690CBF-63A7-4D80-8F47-FF7A05A60274}" type="presOf" srcId="{30B68727-ACAA-4567-8475-E83E1C32940D}" destId="{FE33594A-DC58-466E-BA6B-59FAAA1FDCBC}" srcOrd="0" destOrd="0" presId="urn:microsoft.com/office/officeart/2008/layout/LinedList"/>
    <dgm:cxn modelId="{6D600F61-BFCB-401C-88A4-39C4386F86FE}" type="presOf" srcId="{EEA2E847-45A5-46E6-B98F-7F92EE8D1898}" destId="{95B70893-4F9E-4A35-BC40-4E312D2C5965}" srcOrd="0" destOrd="0" presId="urn:microsoft.com/office/officeart/2008/layout/LinedList"/>
    <dgm:cxn modelId="{211625B1-8DB5-4248-AA29-4A3BA2466C0C}" type="presOf" srcId="{5858902D-5549-45BA-9267-86FF64A5617D}" destId="{ED5872F6-CA5C-4D71-A3B5-D66D53DC08E1}" srcOrd="0" destOrd="0" presId="urn:microsoft.com/office/officeart/2008/layout/LinedList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8CB3D8CE-07C1-4013-8D07-69583C16CD98}" type="presOf" srcId="{B34259FF-A588-417E-8152-905AA3EAEDC9}" destId="{249CCAF5-9A24-4861-924D-5C53C08134C5}" srcOrd="0" destOrd="0" presId="urn:microsoft.com/office/officeart/2008/layout/LinedList"/>
    <dgm:cxn modelId="{4C9B4315-F43F-42C9-BFE5-5BB07DD86642}" srcId="{5858902D-5549-45BA-9267-86FF64A5617D}" destId="{30B68727-ACAA-4567-8475-E83E1C32940D}" srcOrd="1" destOrd="0" parTransId="{22D62EE3-3167-4A8C-88CF-53471BF8B224}" sibTransId="{057AC499-6AA8-47C6-9F2E-851CB69448BB}"/>
    <dgm:cxn modelId="{26F8DBAF-AB89-4FB5-8FEE-8786A2044D0C}" srcId="{5858902D-5549-45BA-9267-86FF64A5617D}" destId="{EEA2E847-45A5-46E6-B98F-7F92EE8D1898}" srcOrd="2" destOrd="0" parTransId="{6799C625-164B-4FF7-8A41-89E189154903}" sibTransId="{BA1D97DC-AB71-4BC0-8EBE-B7A653883518}"/>
    <dgm:cxn modelId="{E61A4178-4801-4D65-A086-D021F3E2522D}" type="presParOf" srcId="{ED5872F6-CA5C-4D71-A3B5-D66D53DC08E1}" destId="{15029CF8-E90C-4B88-AC1C-B8C3A7CECA05}" srcOrd="0" destOrd="0" presId="urn:microsoft.com/office/officeart/2008/layout/LinedList"/>
    <dgm:cxn modelId="{7660BC18-EBC4-475D-9D56-D6929A53F198}" type="presParOf" srcId="{ED5872F6-CA5C-4D71-A3B5-D66D53DC08E1}" destId="{DAE88E17-8801-464E-9807-A51FEBC7A524}" srcOrd="1" destOrd="0" presId="urn:microsoft.com/office/officeart/2008/layout/LinedList"/>
    <dgm:cxn modelId="{E95D4DBF-AB5F-4C15-AAB8-C7A81DE078CB}" type="presParOf" srcId="{DAE88E17-8801-464E-9807-A51FEBC7A524}" destId="{249CCAF5-9A24-4861-924D-5C53C08134C5}" srcOrd="0" destOrd="0" presId="urn:microsoft.com/office/officeart/2008/layout/LinedList"/>
    <dgm:cxn modelId="{4AD49FE4-D845-469A-9266-478ACBA6FFE9}" type="presParOf" srcId="{DAE88E17-8801-464E-9807-A51FEBC7A524}" destId="{1B97C431-0072-453E-B06B-C0AD04B157DD}" srcOrd="1" destOrd="0" presId="urn:microsoft.com/office/officeart/2008/layout/LinedList"/>
    <dgm:cxn modelId="{DDECEAE1-B8D7-4142-885F-C419EB5784B1}" type="presParOf" srcId="{ED5872F6-CA5C-4D71-A3B5-D66D53DC08E1}" destId="{96BA8E39-AE88-48B4-A36A-1634C46D0933}" srcOrd="2" destOrd="0" presId="urn:microsoft.com/office/officeart/2008/layout/LinedList"/>
    <dgm:cxn modelId="{0C04CE19-7D60-45F0-AFAE-270FCCBB7968}" type="presParOf" srcId="{ED5872F6-CA5C-4D71-A3B5-D66D53DC08E1}" destId="{F4A6A55E-DFC3-457A-A428-68406A0C28BD}" srcOrd="3" destOrd="0" presId="urn:microsoft.com/office/officeart/2008/layout/LinedList"/>
    <dgm:cxn modelId="{EE3D29C2-8310-4CDF-B175-11EFE1849A65}" type="presParOf" srcId="{F4A6A55E-DFC3-457A-A428-68406A0C28BD}" destId="{FE33594A-DC58-466E-BA6B-59FAAA1FDCBC}" srcOrd="0" destOrd="0" presId="urn:microsoft.com/office/officeart/2008/layout/LinedList"/>
    <dgm:cxn modelId="{D79B4F81-A546-41FF-90FB-D7FBD5B73DFF}" type="presParOf" srcId="{F4A6A55E-DFC3-457A-A428-68406A0C28BD}" destId="{9DAA2B9C-79DC-42B5-82A6-EFDC3674E5B9}" srcOrd="1" destOrd="0" presId="urn:microsoft.com/office/officeart/2008/layout/LinedList"/>
    <dgm:cxn modelId="{E0655970-15E1-43E3-8659-2FE3406F8859}" type="presParOf" srcId="{ED5872F6-CA5C-4D71-A3B5-D66D53DC08E1}" destId="{F53EC3D9-2332-4E4F-B089-D7D9CFB87C26}" srcOrd="4" destOrd="0" presId="urn:microsoft.com/office/officeart/2008/layout/LinedList"/>
    <dgm:cxn modelId="{F169E0D7-941B-4936-9D7F-782BC5FCD663}" type="presParOf" srcId="{ED5872F6-CA5C-4D71-A3B5-D66D53DC08E1}" destId="{7AC0E0C8-8426-46A3-806B-B535C2E244E7}" srcOrd="5" destOrd="0" presId="urn:microsoft.com/office/officeart/2008/layout/LinedList"/>
    <dgm:cxn modelId="{8158FF49-C3BA-4820-B12D-4FB15E35827C}" type="presParOf" srcId="{7AC0E0C8-8426-46A3-806B-B535C2E244E7}" destId="{95B70893-4F9E-4A35-BC40-4E312D2C5965}" srcOrd="0" destOrd="0" presId="urn:microsoft.com/office/officeart/2008/layout/LinedList"/>
    <dgm:cxn modelId="{01FB6AC6-920F-4AA4-B62F-4D04D9D66FCF}" type="presParOf" srcId="{7AC0E0C8-8426-46A3-806B-B535C2E244E7}" destId="{77D4E10F-0D1C-4CFB-83B9-983F7E1463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target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Belgelendirme işlemlerinde Eğitim Kurumlarında Hijyen Şartlarının Geliştirilmesi, Enfeksiyon Önleme ve Kontrol Kılavuzu </a:t>
          </a:r>
          <a:r>
            <a:rPr lang="tr-TR" sz="24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esas doküman olarak kullanılacaktır</a:t>
          </a: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97AD10EA-E304-45B9-B821-5D07715761B6}" type="pres">
      <dgm:prSet presAssocID="{5858902D-5549-45BA-9267-86FF64A561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519AB7-1868-498E-B6A2-08A905038875}" type="pres">
      <dgm:prSet presAssocID="{B34259FF-A588-417E-8152-905AA3EAEDC9}" presName="circle1" presStyleLbl="node1" presStyleIdx="0" presStyleCnt="1"/>
      <dgm:spPr/>
      <dgm:t>
        <a:bodyPr/>
        <a:lstStyle/>
        <a:p>
          <a:endParaRPr lang="tr-TR"/>
        </a:p>
      </dgm:t>
    </dgm:pt>
    <dgm:pt modelId="{39A2840B-EB82-4D93-A879-86B472174CDF}" type="pres">
      <dgm:prSet presAssocID="{B34259FF-A588-417E-8152-905AA3EAEDC9}" presName="space" presStyleCnt="0"/>
      <dgm:spPr/>
      <dgm:t>
        <a:bodyPr/>
        <a:lstStyle/>
        <a:p>
          <a:endParaRPr lang="tr-TR"/>
        </a:p>
      </dgm:t>
    </dgm:pt>
    <dgm:pt modelId="{E6A7EAF8-55A2-4A6C-B27B-2E25E89101E1}" type="pres">
      <dgm:prSet presAssocID="{B34259FF-A588-417E-8152-905AA3EAEDC9}" presName="rect1" presStyleLbl="alignAcc1" presStyleIdx="0" presStyleCnt="1" custScaleY="100000"/>
      <dgm:spPr/>
      <dgm:t>
        <a:bodyPr/>
        <a:lstStyle/>
        <a:p>
          <a:endParaRPr lang="tr-TR"/>
        </a:p>
      </dgm:t>
    </dgm:pt>
    <dgm:pt modelId="{B091BF36-EF9A-4EE7-8348-033045A847B4}" type="pres">
      <dgm:prSet presAssocID="{B34259FF-A588-417E-8152-905AA3EAEDC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14F9106-169E-4A75-8587-1C0B75A59FF1}" type="presOf" srcId="{5858902D-5549-45BA-9267-86FF64A5617D}" destId="{97AD10EA-E304-45B9-B821-5D07715761B6}" srcOrd="0" destOrd="0" presId="urn:microsoft.com/office/officeart/2005/8/layout/target3"/>
    <dgm:cxn modelId="{1685C726-9C59-4630-8E69-6363BD224400}" type="presOf" srcId="{B34259FF-A588-417E-8152-905AA3EAEDC9}" destId="{E6A7EAF8-55A2-4A6C-B27B-2E25E89101E1}" srcOrd="0" destOrd="0" presId="urn:microsoft.com/office/officeart/2005/8/layout/target3"/>
    <dgm:cxn modelId="{314C8BFA-2A35-4B2C-B7ED-7F23F7B48928}" type="presOf" srcId="{B34259FF-A588-417E-8152-905AA3EAEDC9}" destId="{B091BF36-EF9A-4EE7-8348-033045A847B4}" srcOrd="1" destOrd="0" presId="urn:microsoft.com/office/officeart/2005/8/layout/target3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381D503A-FBB8-4105-9224-B76C83169581}" type="presParOf" srcId="{97AD10EA-E304-45B9-B821-5D07715761B6}" destId="{B0519AB7-1868-498E-B6A2-08A905038875}" srcOrd="0" destOrd="0" presId="urn:microsoft.com/office/officeart/2005/8/layout/target3"/>
    <dgm:cxn modelId="{B79EED17-B7A7-446F-A3A5-CCE1177FE545}" type="presParOf" srcId="{97AD10EA-E304-45B9-B821-5D07715761B6}" destId="{39A2840B-EB82-4D93-A879-86B472174CDF}" srcOrd="1" destOrd="0" presId="urn:microsoft.com/office/officeart/2005/8/layout/target3"/>
    <dgm:cxn modelId="{F1800339-2CF4-4AE0-848D-BE53F84CD376}" type="presParOf" srcId="{97AD10EA-E304-45B9-B821-5D07715761B6}" destId="{E6A7EAF8-55A2-4A6C-B27B-2E25E89101E1}" srcOrd="2" destOrd="0" presId="urn:microsoft.com/office/officeart/2005/8/layout/target3"/>
    <dgm:cxn modelId="{D5717785-C498-49EF-8B01-83D3A8689B1B}" type="presParOf" srcId="{97AD10EA-E304-45B9-B821-5D07715761B6}" destId="{B091BF36-EF9A-4EE7-8348-033045A847B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pPr algn="l"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Okullarımızdaki idarecilerimizin bu kılavuzu dikkatlice okumaları ve kılavuzdaki tedbirleri 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«Enfeksiyon Önleme ve Kontrol Eylem </a:t>
          </a: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Planı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hazırlayarak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kurumlarında uygulamaları, anlaşılmayan kısımlar için İlçe İSG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Büro Yöneticilerimizin rehberliğinden faydalanmaları gerekmektedir.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EB22E2C2-E2CB-40CB-B483-697B67731FDA}" type="pres">
      <dgm:prSet presAssocID="{5858902D-5549-45BA-9267-86FF64A5617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0DB09C-A7BA-4705-9A87-C9ED401B708E}" type="pres">
      <dgm:prSet presAssocID="{B34259FF-A588-417E-8152-905AA3EAEDC9}" presName="comp" presStyleCnt="0"/>
      <dgm:spPr/>
      <dgm:t>
        <a:bodyPr/>
        <a:lstStyle/>
        <a:p>
          <a:endParaRPr lang="tr-TR"/>
        </a:p>
      </dgm:t>
    </dgm:pt>
    <dgm:pt modelId="{286503C2-BCF2-4C73-9014-B218D25F8AB0}" type="pres">
      <dgm:prSet presAssocID="{B34259FF-A588-417E-8152-905AA3EAEDC9}" presName="rect2" presStyleLbl="node1" presStyleIdx="0" presStyleCnt="1" custScaleX="87889" custScaleY="1221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12EE23-FE11-4A62-93DD-311F54E8960D}" type="pres">
      <dgm:prSet presAssocID="{B34259FF-A588-417E-8152-905AA3EAEDC9}" presName="rect1" presStyleLbl="lnNode1" presStyleIdx="0" presStyleCnt="1" custScaleX="113456" custScaleY="1361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A6DC7918-2B50-470D-B5EB-FE1C3F104C33}" type="presOf" srcId="{B34259FF-A588-417E-8152-905AA3EAEDC9}" destId="{286503C2-BCF2-4C73-9014-B218D25F8AB0}" srcOrd="0" destOrd="0" presId="urn:microsoft.com/office/officeart/2008/layout/AlternatingPictureBlocks"/>
    <dgm:cxn modelId="{8DBB7138-2D46-406A-B258-ADB15F04F8B4}" type="presOf" srcId="{5858902D-5549-45BA-9267-86FF64A5617D}" destId="{EB22E2C2-E2CB-40CB-B483-697B67731FDA}" srcOrd="0" destOrd="0" presId="urn:microsoft.com/office/officeart/2008/layout/AlternatingPictureBlocks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F3038B5F-127C-4154-8B3E-D53868CADC40}" type="presParOf" srcId="{EB22E2C2-E2CB-40CB-B483-697B67731FDA}" destId="{A90DB09C-A7BA-4705-9A87-C9ED401B708E}" srcOrd="0" destOrd="0" presId="urn:microsoft.com/office/officeart/2008/layout/AlternatingPictureBlocks"/>
    <dgm:cxn modelId="{09C2CDCE-468D-4AD9-9A28-0521C2AA0EF8}" type="presParOf" srcId="{A90DB09C-A7BA-4705-9A87-C9ED401B708E}" destId="{286503C2-BCF2-4C73-9014-B218D25F8AB0}" srcOrd="0" destOrd="0" presId="urn:microsoft.com/office/officeart/2008/layout/AlternatingPictureBlocks"/>
    <dgm:cxn modelId="{0D5A2531-A386-4D39-BF38-6ED88A20A0C3}" type="presParOf" srcId="{A90DB09C-A7BA-4705-9A87-C9ED401B708E}" destId="{CA12EE23-FE11-4A62-93DD-311F54E8960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4259FF-A588-417E-8152-905AA3EAEDC9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Dezenfektanların nerede bulunacağı</a:t>
          </a:r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tr-T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9789F-1C64-4665-A242-95D924EDB913}" type="parTrans" cxnId="{E6732301-275D-4BC1-8F29-1FAEF14992EA}">
      <dgm:prSet/>
      <dgm:spPr/>
      <dgm:t>
        <a:bodyPr/>
        <a:lstStyle/>
        <a:p>
          <a:endParaRPr lang="tr-TR"/>
        </a:p>
      </dgm:t>
    </dgm:pt>
    <dgm:pt modelId="{1455503F-E2B2-4184-8970-B568338A3D2B}" type="sibTrans" cxnId="{E6732301-275D-4BC1-8F29-1FAEF14992EA}">
      <dgm:prSet/>
      <dgm:spPr/>
      <dgm:t>
        <a:bodyPr/>
        <a:lstStyle/>
        <a:p>
          <a:endParaRPr lang="tr-TR"/>
        </a:p>
      </dgm:t>
    </dgm:pt>
    <dgm:pt modelId="{03307453-920A-4E62-9000-DDAC67C11F45}">
      <dgm:prSet custT="1"/>
      <dgm:spPr/>
      <dgm:t>
        <a:bodyPr/>
        <a:lstStyle/>
        <a:p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Şüpheli bir durumla karşılaşıldığında uygun alanın belirlenerek ilgili kişilerin izole edilmesi vb. gibi bilgilerin tespit edilmesi gerekmektedir. </a:t>
          </a:r>
        </a:p>
      </dgm:t>
    </dgm:pt>
    <dgm:pt modelId="{A1EF4311-5140-49D8-AB26-0DDBBF5ECC9E}" type="parTrans" cxnId="{931EC707-28D2-4319-AF70-ED93E698B6CB}">
      <dgm:prSet/>
      <dgm:spPr/>
      <dgm:t>
        <a:bodyPr/>
        <a:lstStyle/>
        <a:p>
          <a:endParaRPr lang="tr-TR"/>
        </a:p>
      </dgm:t>
    </dgm:pt>
    <dgm:pt modelId="{7110D98A-9060-4C72-BB11-C4A2166B7C24}" type="sibTrans" cxnId="{931EC707-28D2-4319-AF70-ED93E698B6CB}">
      <dgm:prSet/>
      <dgm:spPr/>
      <dgm:t>
        <a:bodyPr/>
        <a:lstStyle/>
        <a:p>
          <a:endParaRPr lang="tr-TR"/>
        </a:p>
      </dgm:t>
    </dgm:pt>
    <dgm:pt modelId="{10F91742-9ECC-47AC-A323-ED7BD5FCEE00}">
      <dgm:prSet custT="1"/>
      <dgm:spPr/>
      <dgm:t>
        <a:bodyPr/>
        <a:lstStyle/>
        <a:p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Sınıflarda sıra dizilimi ve yerleşim planı detayları, havalandırmanın nasıl sağlanacağı,</a:t>
          </a:r>
        </a:p>
      </dgm:t>
    </dgm:pt>
    <dgm:pt modelId="{C65F58F6-DD5F-476A-9871-5AA29DE80B42}" type="parTrans" cxnId="{333DAC75-BCA8-46AB-A609-88D00BB93874}">
      <dgm:prSet/>
      <dgm:spPr/>
      <dgm:t>
        <a:bodyPr/>
        <a:lstStyle/>
        <a:p>
          <a:endParaRPr lang="tr-TR"/>
        </a:p>
      </dgm:t>
    </dgm:pt>
    <dgm:pt modelId="{7165F2FB-8D7E-47E9-89EA-62F477EE0A8A}" type="sibTrans" cxnId="{333DAC75-BCA8-46AB-A609-88D00BB93874}">
      <dgm:prSet/>
      <dgm:spPr/>
      <dgm:t>
        <a:bodyPr/>
        <a:lstStyle/>
        <a:p>
          <a:endParaRPr lang="tr-TR"/>
        </a:p>
      </dgm:t>
    </dgm:pt>
    <dgm:pt modelId="{0436E967-93E2-4706-87B2-01DDA1868DA6}">
      <dgm:prSet phldrT="[Metin]" custT="1"/>
      <dgm:spPr/>
      <dgm:t>
        <a:bodyPr/>
        <a:lstStyle/>
        <a:p>
          <a:r>
            <a: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Okula girişte hangi kontrollerin yapılacağı,</a:t>
          </a:r>
          <a:endParaRPr lang="tr-T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A7F45-46B4-40C0-A393-A899412B1D00}" type="parTrans" cxnId="{31950A72-CDE8-4C6C-85EF-1EE00B7B0A79}">
      <dgm:prSet/>
      <dgm:spPr/>
      <dgm:t>
        <a:bodyPr/>
        <a:lstStyle/>
        <a:p>
          <a:endParaRPr lang="tr-TR"/>
        </a:p>
      </dgm:t>
    </dgm:pt>
    <dgm:pt modelId="{32E431A2-2CAA-4DCD-B92C-4F36DA66DBDB}" type="sibTrans" cxnId="{31950A72-CDE8-4C6C-85EF-1EE00B7B0A79}">
      <dgm:prSet/>
      <dgm:spPr/>
      <dgm:t>
        <a:bodyPr/>
        <a:lstStyle/>
        <a:p>
          <a:endParaRPr lang="tr-TR"/>
        </a:p>
      </dgm:t>
    </dgm:pt>
    <dgm:pt modelId="{12CF4A02-C06B-402E-B8A7-D29D4A134D1E}" type="pres">
      <dgm:prSet presAssocID="{5858902D-5549-45BA-9267-86FF64A561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4A98C49E-567C-4F34-A57D-87D401915497}" type="pres">
      <dgm:prSet presAssocID="{5858902D-5549-45BA-9267-86FF64A5617D}" presName="Name1" presStyleCnt="0"/>
      <dgm:spPr/>
      <dgm:t>
        <a:bodyPr/>
        <a:lstStyle/>
        <a:p>
          <a:endParaRPr lang="tr-TR"/>
        </a:p>
      </dgm:t>
    </dgm:pt>
    <dgm:pt modelId="{FFEF4D04-B274-4C12-9345-AEF83A53F4E2}" type="pres">
      <dgm:prSet presAssocID="{5858902D-5549-45BA-9267-86FF64A5617D}" presName="cycle" presStyleCnt="0"/>
      <dgm:spPr/>
      <dgm:t>
        <a:bodyPr/>
        <a:lstStyle/>
        <a:p>
          <a:endParaRPr lang="tr-TR"/>
        </a:p>
      </dgm:t>
    </dgm:pt>
    <dgm:pt modelId="{660619B6-F2FE-4B17-BC72-460594FD1850}" type="pres">
      <dgm:prSet presAssocID="{5858902D-5549-45BA-9267-86FF64A5617D}" presName="srcNode" presStyleLbl="node1" presStyleIdx="0" presStyleCnt="4"/>
      <dgm:spPr/>
      <dgm:t>
        <a:bodyPr/>
        <a:lstStyle/>
        <a:p>
          <a:endParaRPr lang="tr-TR"/>
        </a:p>
      </dgm:t>
    </dgm:pt>
    <dgm:pt modelId="{4382AC6B-916F-4198-9F71-E496A0C933CB}" type="pres">
      <dgm:prSet presAssocID="{5858902D-5549-45BA-9267-86FF64A5617D}" presName="conn" presStyleLbl="parChTrans1D2" presStyleIdx="0" presStyleCnt="1"/>
      <dgm:spPr/>
      <dgm:t>
        <a:bodyPr/>
        <a:lstStyle/>
        <a:p>
          <a:endParaRPr lang="tr-TR"/>
        </a:p>
      </dgm:t>
    </dgm:pt>
    <dgm:pt modelId="{F1CCDEFB-362C-4E98-9CE2-AD7574A4E3B5}" type="pres">
      <dgm:prSet presAssocID="{5858902D-5549-45BA-9267-86FF64A5617D}" presName="extraNode" presStyleLbl="node1" presStyleIdx="0" presStyleCnt="4"/>
      <dgm:spPr/>
      <dgm:t>
        <a:bodyPr/>
        <a:lstStyle/>
        <a:p>
          <a:endParaRPr lang="tr-TR"/>
        </a:p>
      </dgm:t>
    </dgm:pt>
    <dgm:pt modelId="{946096FE-6E8C-4F1F-A1C3-72DA3369B99A}" type="pres">
      <dgm:prSet presAssocID="{5858902D-5549-45BA-9267-86FF64A5617D}" presName="dstNode" presStyleLbl="node1" presStyleIdx="0" presStyleCnt="4"/>
      <dgm:spPr/>
      <dgm:t>
        <a:bodyPr/>
        <a:lstStyle/>
        <a:p>
          <a:endParaRPr lang="tr-TR"/>
        </a:p>
      </dgm:t>
    </dgm:pt>
    <dgm:pt modelId="{85F11321-0F1F-441D-B653-4F4954A216A3}" type="pres">
      <dgm:prSet presAssocID="{B34259FF-A588-417E-8152-905AA3EAEDC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1FB64-31A9-4909-9A60-73696D7FEB34}" type="pres">
      <dgm:prSet presAssocID="{B34259FF-A588-417E-8152-905AA3EAEDC9}" presName="accent_1" presStyleCnt="0"/>
      <dgm:spPr/>
      <dgm:t>
        <a:bodyPr/>
        <a:lstStyle/>
        <a:p>
          <a:endParaRPr lang="tr-TR"/>
        </a:p>
      </dgm:t>
    </dgm:pt>
    <dgm:pt modelId="{2528053F-CDD0-447B-8600-923944496687}" type="pres">
      <dgm:prSet presAssocID="{B34259FF-A588-417E-8152-905AA3EAEDC9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3DF27939-449F-4B7B-90E7-17ABF46DFF32}" type="pres">
      <dgm:prSet presAssocID="{0436E967-93E2-4706-87B2-01DDA1868DA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C0896E-3B37-4051-8A03-3DAF6A8CC149}" type="pres">
      <dgm:prSet presAssocID="{0436E967-93E2-4706-87B2-01DDA1868DA6}" presName="accent_2" presStyleCnt="0"/>
      <dgm:spPr/>
      <dgm:t>
        <a:bodyPr/>
        <a:lstStyle/>
        <a:p>
          <a:endParaRPr lang="tr-TR"/>
        </a:p>
      </dgm:t>
    </dgm:pt>
    <dgm:pt modelId="{5D786993-428B-4342-8076-E1EB757FCEF3}" type="pres">
      <dgm:prSet presAssocID="{0436E967-93E2-4706-87B2-01DDA1868DA6}" presName="accentRepeatNode" presStyleLbl="solidFgAcc1" presStyleIdx="1" presStyleCnt="4"/>
      <dgm:spPr/>
      <dgm:t>
        <a:bodyPr/>
        <a:lstStyle/>
        <a:p>
          <a:endParaRPr lang="tr-TR"/>
        </a:p>
      </dgm:t>
    </dgm:pt>
    <dgm:pt modelId="{A23FAC49-3689-407A-A8F9-29FC8D10FD26}" type="pres">
      <dgm:prSet presAssocID="{10F91742-9ECC-47AC-A323-ED7BD5FCEE0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6EE5BE-2AD5-4C70-810B-E5978589BE47}" type="pres">
      <dgm:prSet presAssocID="{10F91742-9ECC-47AC-A323-ED7BD5FCEE00}" presName="accent_3" presStyleCnt="0"/>
      <dgm:spPr/>
      <dgm:t>
        <a:bodyPr/>
        <a:lstStyle/>
        <a:p>
          <a:endParaRPr lang="tr-TR"/>
        </a:p>
      </dgm:t>
    </dgm:pt>
    <dgm:pt modelId="{29BE61AE-CE82-4C1B-AB3C-627E83FEDD8C}" type="pres">
      <dgm:prSet presAssocID="{10F91742-9ECC-47AC-A323-ED7BD5FCEE00}" presName="accentRepeatNode" presStyleLbl="solidFgAcc1" presStyleIdx="2" presStyleCnt="4"/>
      <dgm:spPr/>
      <dgm:t>
        <a:bodyPr/>
        <a:lstStyle/>
        <a:p>
          <a:endParaRPr lang="tr-TR"/>
        </a:p>
      </dgm:t>
    </dgm:pt>
    <dgm:pt modelId="{4F47CD49-273C-427B-AC05-96B99644EC32}" type="pres">
      <dgm:prSet presAssocID="{03307453-920A-4E62-9000-DDAC67C11F4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85B708-5953-47E6-B613-4CC3F8A7B067}" type="pres">
      <dgm:prSet presAssocID="{03307453-920A-4E62-9000-DDAC67C11F45}" presName="accent_4" presStyleCnt="0"/>
      <dgm:spPr/>
      <dgm:t>
        <a:bodyPr/>
        <a:lstStyle/>
        <a:p>
          <a:endParaRPr lang="tr-TR"/>
        </a:p>
      </dgm:t>
    </dgm:pt>
    <dgm:pt modelId="{8B0FC5CC-226C-41EF-88D5-67BDB6DEEDF7}" type="pres">
      <dgm:prSet presAssocID="{03307453-920A-4E62-9000-DDAC67C11F45}" presName="accentRepeatNode" presStyleLbl="solidFgAcc1" presStyleIdx="3" presStyleCnt="4"/>
      <dgm:spPr/>
      <dgm:t>
        <a:bodyPr/>
        <a:lstStyle/>
        <a:p>
          <a:endParaRPr lang="tr-TR"/>
        </a:p>
      </dgm:t>
    </dgm:pt>
  </dgm:ptLst>
  <dgm:cxnLst>
    <dgm:cxn modelId="{F1D6C688-9145-4BD2-A65F-68CF591EE2A4}" type="presOf" srcId="{5858902D-5549-45BA-9267-86FF64A5617D}" destId="{12CF4A02-C06B-402E-B8A7-D29D4A134D1E}" srcOrd="0" destOrd="0" presId="urn:microsoft.com/office/officeart/2008/layout/VerticalCurvedList"/>
    <dgm:cxn modelId="{E95E7F76-10FB-4698-AEF5-CDE62A671C12}" type="presOf" srcId="{B34259FF-A588-417E-8152-905AA3EAEDC9}" destId="{85F11321-0F1F-441D-B653-4F4954A216A3}" srcOrd="0" destOrd="0" presId="urn:microsoft.com/office/officeart/2008/layout/VerticalCurvedList"/>
    <dgm:cxn modelId="{2BCCDB96-FABA-450D-8C76-F2C075021EB6}" type="presOf" srcId="{0436E967-93E2-4706-87B2-01DDA1868DA6}" destId="{3DF27939-449F-4B7B-90E7-17ABF46DFF32}" srcOrd="0" destOrd="0" presId="urn:microsoft.com/office/officeart/2008/layout/VerticalCurvedList"/>
    <dgm:cxn modelId="{E6732301-275D-4BC1-8F29-1FAEF14992EA}" srcId="{5858902D-5549-45BA-9267-86FF64A5617D}" destId="{B34259FF-A588-417E-8152-905AA3EAEDC9}" srcOrd="0" destOrd="0" parTransId="{4F29789F-1C64-4665-A242-95D924EDB913}" sibTransId="{1455503F-E2B2-4184-8970-B568338A3D2B}"/>
    <dgm:cxn modelId="{931EC707-28D2-4319-AF70-ED93E698B6CB}" srcId="{5858902D-5549-45BA-9267-86FF64A5617D}" destId="{03307453-920A-4E62-9000-DDAC67C11F45}" srcOrd="3" destOrd="0" parTransId="{A1EF4311-5140-49D8-AB26-0DDBBF5ECC9E}" sibTransId="{7110D98A-9060-4C72-BB11-C4A2166B7C24}"/>
    <dgm:cxn modelId="{35D6D28C-4C22-4510-A3E0-8C36B2E7E89B}" type="presOf" srcId="{03307453-920A-4E62-9000-DDAC67C11F45}" destId="{4F47CD49-273C-427B-AC05-96B99644EC32}" srcOrd="0" destOrd="0" presId="urn:microsoft.com/office/officeart/2008/layout/VerticalCurvedList"/>
    <dgm:cxn modelId="{B3087D57-FE44-4945-9E02-9B155405D580}" type="presOf" srcId="{10F91742-9ECC-47AC-A323-ED7BD5FCEE00}" destId="{A23FAC49-3689-407A-A8F9-29FC8D10FD26}" srcOrd="0" destOrd="0" presId="urn:microsoft.com/office/officeart/2008/layout/VerticalCurvedList"/>
    <dgm:cxn modelId="{FE8601EC-764E-4F40-AEFB-AEBA84ECF4FF}" type="presOf" srcId="{1455503F-E2B2-4184-8970-B568338A3D2B}" destId="{4382AC6B-916F-4198-9F71-E496A0C933CB}" srcOrd="0" destOrd="0" presId="urn:microsoft.com/office/officeart/2008/layout/VerticalCurvedList"/>
    <dgm:cxn modelId="{333DAC75-BCA8-46AB-A609-88D00BB93874}" srcId="{5858902D-5549-45BA-9267-86FF64A5617D}" destId="{10F91742-9ECC-47AC-A323-ED7BD5FCEE00}" srcOrd="2" destOrd="0" parTransId="{C65F58F6-DD5F-476A-9871-5AA29DE80B42}" sibTransId="{7165F2FB-8D7E-47E9-89EA-62F477EE0A8A}"/>
    <dgm:cxn modelId="{31950A72-CDE8-4C6C-85EF-1EE00B7B0A79}" srcId="{5858902D-5549-45BA-9267-86FF64A5617D}" destId="{0436E967-93E2-4706-87B2-01DDA1868DA6}" srcOrd="1" destOrd="0" parTransId="{195A7F45-46B4-40C0-A393-A899412B1D00}" sibTransId="{32E431A2-2CAA-4DCD-B92C-4F36DA66DBDB}"/>
    <dgm:cxn modelId="{4C856DE5-1A0E-43C4-81C2-DAF7DBEC0ABE}" type="presParOf" srcId="{12CF4A02-C06B-402E-B8A7-D29D4A134D1E}" destId="{4A98C49E-567C-4F34-A57D-87D401915497}" srcOrd="0" destOrd="0" presId="urn:microsoft.com/office/officeart/2008/layout/VerticalCurvedList"/>
    <dgm:cxn modelId="{003C898D-BC15-43D4-9F52-F491657AA2AF}" type="presParOf" srcId="{4A98C49E-567C-4F34-A57D-87D401915497}" destId="{FFEF4D04-B274-4C12-9345-AEF83A53F4E2}" srcOrd="0" destOrd="0" presId="urn:microsoft.com/office/officeart/2008/layout/VerticalCurvedList"/>
    <dgm:cxn modelId="{E268C1AF-1AF2-477F-A630-959FD2DAB53B}" type="presParOf" srcId="{FFEF4D04-B274-4C12-9345-AEF83A53F4E2}" destId="{660619B6-F2FE-4B17-BC72-460594FD1850}" srcOrd="0" destOrd="0" presId="urn:microsoft.com/office/officeart/2008/layout/VerticalCurvedList"/>
    <dgm:cxn modelId="{00547BE2-7F0C-48B5-B46E-40D8F9D63CB0}" type="presParOf" srcId="{FFEF4D04-B274-4C12-9345-AEF83A53F4E2}" destId="{4382AC6B-916F-4198-9F71-E496A0C933CB}" srcOrd="1" destOrd="0" presId="urn:microsoft.com/office/officeart/2008/layout/VerticalCurvedList"/>
    <dgm:cxn modelId="{D806CA98-6FD7-4585-9B4A-43A31B811CBA}" type="presParOf" srcId="{FFEF4D04-B274-4C12-9345-AEF83A53F4E2}" destId="{F1CCDEFB-362C-4E98-9CE2-AD7574A4E3B5}" srcOrd="2" destOrd="0" presId="urn:microsoft.com/office/officeart/2008/layout/VerticalCurvedList"/>
    <dgm:cxn modelId="{F1A3F7E6-08B2-41D7-99E0-3772575AF755}" type="presParOf" srcId="{FFEF4D04-B274-4C12-9345-AEF83A53F4E2}" destId="{946096FE-6E8C-4F1F-A1C3-72DA3369B99A}" srcOrd="3" destOrd="0" presId="urn:microsoft.com/office/officeart/2008/layout/VerticalCurvedList"/>
    <dgm:cxn modelId="{ACF11232-5498-4527-80D5-D9582B8568F0}" type="presParOf" srcId="{4A98C49E-567C-4F34-A57D-87D401915497}" destId="{85F11321-0F1F-441D-B653-4F4954A216A3}" srcOrd="1" destOrd="0" presId="urn:microsoft.com/office/officeart/2008/layout/VerticalCurvedList"/>
    <dgm:cxn modelId="{CF3181FE-8956-453C-8150-2657A91FEDF1}" type="presParOf" srcId="{4A98C49E-567C-4F34-A57D-87D401915497}" destId="{9E81FB64-31A9-4909-9A60-73696D7FEB34}" srcOrd="2" destOrd="0" presId="urn:microsoft.com/office/officeart/2008/layout/VerticalCurvedList"/>
    <dgm:cxn modelId="{34E531A4-58D6-4A7D-8CB1-1E26D8F9630C}" type="presParOf" srcId="{9E81FB64-31A9-4909-9A60-73696D7FEB34}" destId="{2528053F-CDD0-447B-8600-923944496687}" srcOrd="0" destOrd="0" presId="urn:microsoft.com/office/officeart/2008/layout/VerticalCurvedList"/>
    <dgm:cxn modelId="{BD52C731-3648-42FC-A924-42A1FD74D316}" type="presParOf" srcId="{4A98C49E-567C-4F34-A57D-87D401915497}" destId="{3DF27939-449F-4B7B-90E7-17ABF46DFF32}" srcOrd="3" destOrd="0" presId="urn:microsoft.com/office/officeart/2008/layout/VerticalCurvedList"/>
    <dgm:cxn modelId="{9351039B-CE45-4257-989B-24C67816F222}" type="presParOf" srcId="{4A98C49E-567C-4F34-A57D-87D401915497}" destId="{A6C0896E-3B37-4051-8A03-3DAF6A8CC149}" srcOrd="4" destOrd="0" presId="urn:microsoft.com/office/officeart/2008/layout/VerticalCurvedList"/>
    <dgm:cxn modelId="{275D6A59-A504-4873-82E9-E1C36BD80E6D}" type="presParOf" srcId="{A6C0896E-3B37-4051-8A03-3DAF6A8CC149}" destId="{5D786993-428B-4342-8076-E1EB757FCEF3}" srcOrd="0" destOrd="0" presId="urn:microsoft.com/office/officeart/2008/layout/VerticalCurvedList"/>
    <dgm:cxn modelId="{756BE584-8837-4DE3-959E-7DB2B8FCF987}" type="presParOf" srcId="{4A98C49E-567C-4F34-A57D-87D401915497}" destId="{A23FAC49-3689-407A-A8F9-29FC8D10FD26}" srcOrd="5" destOrd="0" presId="urn:microsoft.com/office/officeart/2008/layout/VerticalCurvedList"/>
    <dgm:cxn modelId="{47141892-C458-4709-BDA1-2A10B23D8988}" type="presParOf" srcId="{4A98C49E-567C-4F34-A57D-87D401915497}" destId="{946EE5BE-2AD5-4C70-810B-E5978589BE47}" srcOrd="6" destOrd="0" presId="urn:microsoft.com/office/officeart/2008/layout/VerticalCurvedList"/>
    <dgm:cxn modelId="{2F89AD02-DC28-49E9-A915-892DD4108D9A}" type="presParOf" srcId="{946EE5BE-2AD5-4C70-810B-E5978589BE47}" destId="{29BE61AE-CE82-4C1B-AB3C-627E83FEDD8C}" srcOrd="0" destOrd="0" presId="urn:microsoft.com/office/officeart/2008/layout/VerticalCurvedList"/>
    <dgm:cxn modelId="{99BA9EE6-D08B-4956-9E9E-0F3D7921BB58}" type="presParOf" srcId="{4A98C49E-567C-4F34-A57D-87D401915497}" destId="{4F47CD49-273C-427B-AC05-96B99644EC32}" srcOrd="7" destOrd="0" presId="urn:microsoft.com/office/officeart/2008/layout/VerticalCurvedList"/>
    <dgm:cxn modelId="{A3526EBB-F7E1-417B-875A-9983F787EA9C}" type="presParOf" srcId="{4A98C49E-567C-4F34-A57D-87D401915497}" destId="{F185B708-5953-47E6-B613-4CC3F8A7B067}" srcOrd="8" destOrd="0" presId="urn:microsoft.com/office/officeart/2008/layout/VerticalCurvedList"/>
    <dgm:cxn modelId="{C1A87B34-3405-4DC8-BBE5-2FC5A2A5FD30}" type="presParOf" srcId="{F185B708-5953-47E6-B613-4CC3F8A7B067}" destId="{8B0FC5CC-226C-41EF-88D5-67BDB6DEED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58902D-5549-45BA-9267-86FF64A5617D}" type="doc">
      <dgm:prSet loTypeId="urn:microsoft.com/office/officeart/2005/8/layout/target3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1A09359-01AA-4B75-A810-2F3895E4E9A9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Çocuklarımızı okula taşıyan 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servisler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dahil olmak üzere 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derslikler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oyun alanları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laboratuvarlar,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öğretmen odaları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 </a:t>
          </a:r>
          <a:r>
            <a: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yemekhaneler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gibi tüm bölümlerde hijyenik koşulların sağlanıp planlı olarak sürdürülmesi gerekmektedir.</a:t>
          </a:r>
        </a:p>
      </dgm:t>
    </dgm:pt>
    <dgm:pt modelId="{FFAA0ACB-4C70-46A1-A1AC-18BFCC7D4BEE}" type="parTrans" cxnId="{C97682FB-9EBB-4306-BAA8-A07D39324EE5}">
      <dgm:prSet/>
      <dgm:spPr/>
      <dgm:t>
        <a:bodyPr/>
        <a:lstStyle/>
        <a:p>
          <a:endParaRPr lang="tr-TR"/>
        </a:p>
      </dgm:t>
    </dgm:pt>
    <dgm:pt modelId="{6E14BBE1-D771-493D-8589-57335D7D4CF8}" type="sibTrans" cxnId="{C97682FB-9EBB-4306-BAA8-A07D39324EE5}">
      <dgm:prSet/>
      <dgm:spPr/>
      <dgm:t>
        <a:bodyPr/>
        <a:lstStyle/>
        <a:p>
          <a:endParaRPr lang="tr-TR"/>
        </a:p>
      </dgm:t>
    </dgm:pt>
    <dgm:pt modelId="{6286F07E-E6E8-4366-92CA-4CBBC6EFD82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Ayrıca her okulumuzun kendi risk analizlerini de yapması gerekmektedir. </a:t>
          </a:r>
        </a:p>
      </dgm:t>
    </dgm:pt>
    <dgm:pt modelId="{BC6C6C15-0214-4E9A-B5CF-41053CAD9756}" type="parTrans" cxnId="{561BB860-0C32-40F0-9C44-65E9ED7F1AC7}">
      <dgm:prSet/>
      <dgm:spPr/>
      <dgm:t>
        <a:bodyPr/>
        <a:lstStyle/>
        <a:p>
          <a:endParaRPr lang="tr-TR"/>
        </a:p>
      </dgm:t>
    </dgm:pt>
    <dgm:pt modelId="{FFB3C574-878D-4E6D-A6A5-BB3C061574B1}" type="sibTrans" cxnId="{561BB860-0C32-40F0-9C44-65E9ED7F1AC7}">
      <dgm:prSet/>
      <dgm:spPr/>
      <dgm:t>
        <a:bodyPr/>
        <a:lstStyle/>
        <a:p>
          <a:endParaRPr lang="tr-TR"/>
        </a:p>
      </dgm:t>
    </dgm:pt>
    <dgm:pt modelId="{4D81D280-303A-49D9-AA6C-86FD401ED9D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Uygulama aşamasına geçen okullar, öz değerlendirmelerini tamamladıktan sonra sistem üzerinden başvuruda bulunabileceklerdir.</a:t>
          </a:r>
        </a:p>
      </dgm:t>
    </dgm:pt>
    <dgm:pt modelId="{D879EA15-1655-4A4E-8611-62B85696FFCE}" type="parTrans" cxnId="{A6CDF0C7-92BB-4DAC-B736-CEC1AC82691C}">
      <dgm:prSet/>
      <dgm:spPr/>
      <dgm:t>
        <a:bodyPr/>
        <a:lstStyle/>
        <a:p>
          <a:endParaRPr lang="tr-TR"/>
        </a:p>
      </dgm:t>
    </dgm:pt>
    <dgm:pt modelId="{4F70CB3A-AE6F-4167-BE15-3A7B61CDEE1A}" type="sibTrans" cxnId="{A6CDF0C7-92BB-4DAC-B736-CEC1AC82691C}">
      <dgm:prSet/>
      <dgm:spPr/>
      <dgm:t>
        <a:bodyPr/>
        <a:lstStyle/>
        <a:p>
          <a:endParaRPr lang="tr-TR"/>
        </a:p>
      </dgm:t>
    </dgm:pt>
    <dgm:pt modelId="{1624E1AF-E9CB-44DF-B8CB-007D8CA02279}" type="pres">
      <dgm:prSet presAssocID="{5858902D-5549-45BA-9267-86FF64A561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09DDCA-4FCC-47A5-AC8F-51C575F32515}" type="pres">
      <dgm:prSet presAssocID="{A1A09359-01AA-4B75-A810-2F3895E4E9A9}" presName="circle1" presStyleLbl="node1" presStyleIdx="0" presStyleCnt="3"/>
      <dgm:spPr/>
      <dgm:t>
        <a:bodyPr/>
        <a:lstStyle/>
        <a:p>
          <a:endParaRPr lang="tr-TR"/>
        </a:p>
      </dgm:t>
    </dgm:pt>
    <dgm:pt modelId="{40776698-67AC-4180-BE2A-0760D27A5796}" type="pres">
      <dgm:prSet presAssocID="{A1A09359-01AA-4B75-A810-2F3895E4E9A9}" presName="space" presStyleCnt="0"/>
      <dgm:spPr/>
      <dgm:t>
        <a:bodyPr/>
        <a:lstStyle/>
        <a:p>
          <a:endParaRPr lang="tr-TR"/>
        </a:p>
      </dgm:t>
    </dgm:pt>
    <dgm:pt modelId="{8F53C4EB-69C4-4EFD-9414-6036F55F9481}" type="pres">
      <dgm:prSet presAssocID="{A1A09359-01AA-4B75-A810-2F3895E4E9A9}" presName="rect1" presStyleLbl="alignAcc1" presStyleIdx="0" presStyleCnt="3" custLinFactNeighborX="1331" custLinFactNeighborY="-207"/>
      <dgm:spPr/>
      <dgm:t>
        <a:bodyPr/>
        <a:lstStyle/>
        <a:p>
          <a:endParaRPr lang="tr-TR"/>
        </a:p>
      </dgm:t>
    </dgm:pt>
    <dgm:pt modelId="{37D74043-2C2C-444A-9C8D-02D8399602FE}" type="pres">
      <dgm:prSet presAssocID="{6286F07E-E6E8-4366-92CA-4CBBC6EFD82A}" presName="vertSpace2" presStyleLbl="node1" presStyleIdx="0" presStyleCnt="3"/>
      <dgm:spPr/>
      <dgm:t>
        <a:bodyPr/>
        <a:lstStyle/>
        <a:p>
          <a:endParaRPr lang="tr-TR"/>
        </a:p>
      </dgm:t>
    </dgm:pt>
    <dgm:pt modelId="{C1B38E4C-4319-482D-A89A-1474DA7AFE2D}" type="pres">
      <dgm:prSet presAssocID="{6286F07E-E6E8-4366-92CA-4CBBC6EFD82A}" presName="circle2" presStyleLbl="node1" presStyleIdx="1" presStyleCnt="3"/>
      <dgm:spPr/>
      <dgm:t>
        <a:bodyPr/>
        <a:lstStyle/>
        <a:p>
          <a:endParaRPr lang="tr-TR"/>
        </a:p>
      </dgm:t>
    </dgm:pt>
    <dgm:pt modelId="{BE8AA3A8-F586-48CB-AAC3-66CCF7EB1A14}" type="pres">
      <dgm:prSet presAssocID="{6286F07E-E6E8-4366-92CA-4CBBC6EFD82A}" presName="rect2" presStyleLbl="alignAcc1" presStyleIdx="1" presStyleCnt="3"/>
      <dgm:spPr/>
      <dgm:t>
        <a:bodyPr/>
        <a:lstStyle/>
        <a:p>
          <a:endParaRPr lang="tr-TR"/>
        </a:p>
      </dgm:t>
    </dgm:pt>
    <dgm:pt modelId="{0854A318-4ADE-493B-B5BF-A4C2F05DD94F}" type="pres">
      <dgm:prSet presAssocID="{4D81D280-303A-49D9-AA6C-86FD401ED9DE}" presName="vertSpace3" presStyleLbl="node1" presStyleIdx="1" presStyleCnt="3"/>
      <dgm:spPr/>
      <dgm:t>
        <a:bodyPr/>
        <a:lstStyle/>
        <a:p>
          <a:endParaRPr lang="tr-TR"/>
        </a:p>
      </dgm:t>
    </dgm:pt>
    <dgm:pt modelId="{0460E75D-B4D1-4B17-BCDE-7B94AC7440AE}" type="pres">
      <dgm:prSet presAssocID="{4D81D280-303A-49D9-AA6C-86FD401ED9DE}" presName="circle3" presStyleLbl="node1" presStyleIdx="2" presStyleCnt="3"/>
      <dgm:spPr/>
      <dgm:t>
        <a:bodyPr/>
        <a:lstStyle/>
        <a:p>
          <a:endParaRPr lang="tr-TR"/>
        </a:p>
      </dgm:t>
    </dgm:pt>
    <dgm:pt modelId="{0A0A9CD8-A26F-4C64-BD25-FED1196497F9}" type="pres">
      <dgm:prSet presAssocID="{4D81D280-303A-49D9-AA6C-86FD401ED9DE}" presName="rect3" presStyleLbl="alignAcc1" presStyleIdx="2" presStyleCnt="3"/>
      <dgm:spPr/>
      <dgm:t>
        <a:bodyPr/>
        <a:lstStyle/>
        <a:p>
          <a:endParaRPr lang="tr-TR"/>
        </a:p>
      </dgm:t>
    </dgm:pt>
    <dgm:pt modelId="{20056F4D-011B-479C-805A-D5B6B7006C2A}" type="pres">
      <dgm:prSet presAssocID="{A1A09359-01AA-4B75-A810-2F3895E4E9A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AF4FA7-E785-4252-9BE3-972CC85BB20E}" type="pres">
      <dgm:prSet presAssocID="{6286F07E-E6E8-4366-92CA-4CBBC6EFD82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5C338E-C0EB-4A05-BF70-05B84FBF934D}" type="pres">
      <dgm:prSet presAssocID="{4D81D280-303A-49D9-AA6C-86FD401ED9D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CDF0C7-92BB-4DAC-B736-CEC1AC82691C}" srcId="{5858902D-5549-45BA-9267-86FF64A5617D}" destId="{4D81D280-303A-49D9-AA6C-86FD401ED9DE}" srcOrd="2" destOrd="0" parTransId="{D879EA15-1655-4A4E-8611-62B85696FFCE}" sibTransId="{4F70CB3A-AE6F-4167-BE15-3A7B61CDEE1A}"/>
    <dgm:cxn modelId="{C97682FB-9EBB-4306-BAA8-A07D39324EE5}" srcId="{5858902D-5549-45BA-9267-86FF64A5617D}" destId="{A1A09359-01AA-4B75-A810-2F3895E4E9A9}" srcOrd="0" destOrd="0" parTransId="{FFAA0ACB-4C70-46A1-A1AC-18BFCC7D4BEE}" sibTransId="{6E14BBE1-D771-493D-8589-57335D7D4CF8}"/>
    <dgm:cxn modelId="{CBDBADB1-41F5-4538-A1D4-E6C7CE4FE4B4}" type="presOf" srcId="{4D81D280-303A-49D9-AA6C-86FD401ED9DE}" destId="{AD5C338E-C0EB-4A05-BF70-05B84FBF934D}" srcOrd="1" destOrd="0" presId="urn:microsoft.com/office/officeart/2005/8/layout/target3"/>
    <dgm:cxn modelId="{F428EF04-25F1-4273-8253-D9DDD203D603}" type="presOf" srcId="{A1A09359-01AA-4B75-A810-2F3895E4E9A9}" destId="{8F53C4EB-69C4-4EFD-9414-6036F55F9481}" srcOrd="0" destOrd="0" presId="urn:microsoft.com/office/officeart/2005/8/layout/target3"/>
    <dgm:cxn modelId="{0849360B-4D0B-4258-A136-D20EDEF575EB}" type="presOf" srcId="{A1A09359-01AA-4B75-A810-2F3895E4E9A9}" destId="{20056F4D-011B-479C-805A-D5B6B7006C2A}" srcOrd="1" destOrd="0" presId="urn:microsoft.com/office/officeart/2005/8/layout/target3"/>
    <dgm:cxn modelId="{3FE62A28-19C0-4F2C-BBFF-9566D2EA7408}" type="presOf" srcId="{6286F07E-E6E8-4366-92CA-4CBBC6EFD82A}" destId="{47AF4FA7-E785-4252-9BE3-972CC85BB20E}" srcOrd="1" destOrd="0" presId="urn:microsoft.com/office/officeart/2005/8/layout/target3"/>
    <dgm:cxn modelId="{07B770AB-F7DC-4BD4-8C03-3EB015D58355}" type="presOf" srcId="{5858902D-5549-45BA-9267-86FF64A5617D}" destId="{1624E1AF-E9CB-44DF-B8CB-007D8CA02279}" srcOrd="0" destOrd="0" presId="urn:microsoft.com/office/officeart/2005/8/layout/target3"/>
    <dgm:cxn modelId="{23778A24-E508-4BE0-B8F9-900A721D1645}" type="presOf" srcId="{6286F07E-E6E8-4366-92CA-4CBBC6EFD82A}" destId="{BE8AA3A8-F586-48CB-AAC3-66CCF7EB1A14}" srcOrd="0" destOrd="0" presId="urn:microsoft.com/office/officeart/2005/8/layout/target3"/>
    <dgm:cxn modelId="{8E2FC3E4-126C-4187-8DC9-978598652447}" type="presOf" srcId="{4D81D280-303A-49D9-AA6C-86FD401ED9DE}" destId="{0A0A9CD8-A26F-4C64-BD25-FED1196497F9}" srcOrd="0" destOrd="0" presId="urn:microsoft.com/office/officeart/2005/8/layout/target3"/>
    <dgm:cxn modelId="{561BB860-0C32-40F0-9C44-65E9ED7F1AC7}" srcId="{5858902D-5549-45BA-9267-86FF64A5617D}" destId="{6286F07E-E6E8-4366-92CA-4CBBC6EFD82A}" srcOrd="1" destOrd="0" parTransId="{BC6C6C15-0214-4E9A-B5CF-41053CAD9756}" sibTransId="{FFB3C574-878D-4E6D-A6A5-BB3C061574B1}"/>
    <dgm:cxn modelId="{27023522-F349-44BF-8C29-25954C66AD71}" type="presParOf" srcId="{1624E1AF-E9CB-44DF-B8CB-007D8CA02279}" destId="{AC09DDCA-4FCC-47A5-AC8F-51C575F32515}" srcOrd="0" destOrd="0" presId="urn:microsoft.com/office/officeart/2005/8/layout/target3"/>
    <dgm:cxn modelId="{3758A101-DA4E-43D5-88ED-2AFE5883F8DD}" type="presParOf" srcId="{1624E1AF-E9CB-44DF-B8CB-007D8CA02279}" destId="{40776698-67AC-4180-BE2A-0760D27A5796}" srcOrd="1" destOrd="0" presId="urn:microsoft.com/office/officeart/2005/8/layout/target3"/>
    <dgm:cxn modelId="{400AE28B-22BD-4975-8C5D-0855ABA890F6}" type="presParOf" srcId="{1624E1AF-E9CB-44DF-B8CB-007D8CA02279}" destId="{8F53C4EB-69C4-4EFD-9414-6036F55F9481}" srcOrd="2" destOrd="0" presId="urn:microsoft.com/office/officeart/2005/8/layout/target3"/>
    <dgm:cxn modelId="{A2D96AE2-B5A6-4F10-918F-987C0E70E437}" type="presParOf" srcId="{1624E1AF-E9CB-44DF-B8CB-007D8CA02279}" destId="{37D74043-2C2C-444A-9C8D-02D8399602FE}" srcOrd="3" destOrd="0" presId="urn:microsoft.com/office/officeart/2005/8/layout/target3"/>
    <dgm:cxn modelId="{B6A53314-C4AA-42BB-B1E2-40B97946228A}" type="presParOf" srcId="{1624E1AF-E9CB-44DF-B8CB-007D8CA02279}" destId="{C1B38E4C-4319-482D-A89A-1474DA7AFE2D}" srcOrd="4" destOrd="0" presId="urn:microsoft.com/office/officeart/2005/8/layout/target3"/>
    <dgm:cxn modelId="{B1A37FE2-3218-447D-AAE3-CB8CA9A875C1}" type="presParOf" srcId="{1624E1AF-E9CB-44DF-B8CB-007D8CA02279}" destId="{BE8AA3A8-F586-48CB-AAC3-66CCF7EB1A14}" srcOrd="5" destOrd="0" presId="urn:microsoft.com/office/officeart/2005/8/layout/target3"/>
    <dgm:cxn modelId="{69A5A99B-7342-4ABF-951B-70ED07A9105B}" type="presParOf" srcId="{1624E1AF-E9CB-44DF-B8CB-007D8CA02279}" destId="{0854A318-4ADE-493B-B5BF-A4C2F05DD94F}" srcOrd="6" destOrd="0" presId="urn:microsoft.com/office/officeart/2005/8/layout/target3"/>
    <dgm:cxn modelId="{0CCDA045-AC05-4D82-A5E7-E1C8A3060661}" type="presParOf" srcId="{1624E1AF-E9CB-44DF-B8CB-007D8CA02279}" destId="{0460E75D-B4D1-4B17-BCDE-7B94AC7440AE}" srcOrd="7" destOrd="0" presId="urn:microsoft.com/office/officeart/2005/8/layout/target3"/>
    <dgm:cxn modelId="{E7AAFE8F-47E7-47BE-8F21-9CC090E37CA9}" type="presParOf" srcId="{1624E1AF-E9CB-44DF-B8CB-007D8CA02279}" destId="{0A0A9CD8-A26F-4C64-BD25-FED1196497F9}" srcOrd="8" destOrd="0" presId="urn:microsoft.com/office/officeart/2005/8/layout/target3"/>
    <dgm:cxn modelId="{01601ADA-AC98-45C4-B662-03B500F49A21}" type="presParOf" srcId="{1624E1AF-E9CB-44DF-B8CB-007D8CA02279}" destId="{20056F4D-011B-479C-805A-D5B6B7006C2A}" srcOrd="9" destOrd="0" presId="urn:microsoft.com/office/officeart/2005/8/layout/target3"/>
    <dgm:cxn modelId="{0B856296-0F05-430F-A521-E1C86CDFCF4C}" type="presParOf" srcId="{1624E1AF-E9CB-44DF-B8CB-007D8CA02279}" destId="{47AF4FA7-E785-4252-9BE3-972CC85BB20E}" srcOrd="10" destOrd="0" presId="urn:microsoft.com/office/officeart/2005/8/layout/target3"/>
    <dgm:cxn modelId="{C6635666-B1F7-4656-91C2-50DC7F39B696}" type="presParOf" srcId="{1624E1AF-E9CB-44DF-B8CB-007D8CA02279}" destId="{AD5C338E-C0EB-4A05-BF70-05B84FBF934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B2E823-F904-42F9-B138-932FA2352DC3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9E78CEA-3201-4F8F-A8EF-EEC552C0B392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Okullarımız belgelendirme başvurusu öncesinde kurumun kılavuz şartlarına uygunluğunu, kılavuz ekinde yer alan </a:t>
          </a:r>
          <a:r>
            <a:rPr lang="tr-TR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Öz Değerlendirme Soru Listesi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ile gözden geçirmeleri gerekmektedir.	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7DB1C-5BB8-44E0-9000-8EB6F4FC3FFB}" type="parTrans" cxnId="{4C1BA31C-ABAB-4133-A3C8-98014A9D2208}">
      <dgm:prSet/>
      <dgm:spPr/>
      <dgm:t>
        <a:bodyPr/>
        <a:lstStyle/>
        <a:p>
          <a:endParaRPr lang="tr-TR"/>
        </a:p>
      </dgm:t>
    </dgm:pt>
    <dgm:pt modelId="{9C22F2F0-8447-47C1-8A80-19A6AA9BBF7D}" type="sibTrans" cxnId="{4C1BA31C-ABAB-4133-A3C8-98014A9D2208}">
      <dgm:prSet/>
      <dgm:spPr/>
      <dgm:t>
        <a:bodyPr/>
        <a:lstStyle/>
        <a:p>
          <a:endParaRPr lang="tr-TR"/>
        </a:p>
      </dgm:t>
    </dgm:pt>
    <dgm:pt modelId="{B10BC96D-242C-4325-B9B3-8E93058CEDBD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Öz Değerlendirme Soru Listesi</a:t>
          </a:r>
          <a:endParaRPr lang="tr-TR" sz="24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FC269-2639-4569-A2FA-D1B330BFF812}" type="parTrans" cxnId="{ADC8FBA5-C5CA-4FA3-89ED-FE8655808C43}">
      <dgm:prSet/>
      <dgm:spPr/>
      <dgm:t>
        <a:bodyPr/>
        <a:lstStyle/>
        <a:p>
          <a:endParaRPr lang="tr-TR"/>
        </a:p>
      </dgm:t>
    </dgm:pt>
    <dgm:pt modelId="{1734F3B2-ADAE-4CCD-8D7E-C72A32F184F2}" type="sibTrans" cxnId="{ADC8FBA5-C5CA-4FA3-89ED-FE8655808C43}">
      <dgm:prSet/>
      <dgm:spPr/>
      <dgm:t>
        <a:bodyPr/>
        <a:lstStyle/>
        <a:p>
          <a:endParaRPr lang="tr-TR"/>
        </a:p>
      </dgm:t>
    </dgm:pt>
    <dgm:pt modelId="{242D1712-62DA-4353-BAE9-CA9B90A95EF2}" type="pres">
      <dgm:prSet presAssocID="{8EB2E823-F904-42F9-B138-932FA2352DC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6895156-A5F2-4CA1-B668-46D6911E7927}" type="pres">
      <dgm:prSet presAssocID="{B10BC96D-242C-4325-B9B3-8E93058CEDBD}" presName="composite" presStyleCnt="0"/>
      <dgm:spPr/>
    </dgm:pt>
    <dgm:pt modelId="{34C8095E-0DD3-482F-9336-2F2BCE3B57E4}" type="pres">
      <dgm:prSet presAssocID="{B10BC96D-242C-4325-B9B3-8E93058CEDBD}" presName="ParentAccentShape" presStyleLbl="trBgShp" presStyleIdx="0" presStyleCnt="2"/>
      <dgm:spPr/>
    </dgm:pt>
    <dgm:pt modelId="{9156FAD5-61AD-4700-927B-E566303FB1F4}" type="pres">
      <dgm:prSet presAssocID="{B10BC96D-242C-4325-B9B3-8E93058CEDBD}" presName="ParentText" presStyleLbl="revTx" presStyleIdx="0" presStyleCnt="2" custLinFactY="54561" custLinFactNeighborX="-8719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729350-1989-40DF-B951-28CFE007CF1D}" type="pres">
      <dgm:prSet presAssocID="{B10BC96D-242C-4325-B9B3-8E93058CEDBD}" presName="ChildText" presStyleLbl="revTx" presStyleIdx="1" presStyleCnt="2" custScaleX="182446" custScaleY="126123" custLinFactNeighborX="7773" custLinFactNeighborY="-1447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07949EF-FE62-4268-87FB-7AACC2325D28}" type="pres">
      <dgm:prSet presAssocID="{B10BC96D-242C-4325-B9B3-8E93058CEDBD}" presName="ChildAccentShape" presStyleLbl="trBgShp" presStyleIdx="1" presStyleCnt="2"/>
      <dgm:spPr/>
    </dgm:pt>
    <dgm:pt modelId="{935898E8-CFE3-4186-AFC8-FCA11F6643C4}" type="pres">
      <dgm:prSet presAssocID="{B10BC96D-242C-4325-B9B3-8E93058CEDBD}" presName="Image" presStyleLbl="alignImgPlace1" presStyleIdx="0" presStyleCnt="1" custScaleX="109183" custScaleY="160002" custLinFactNeighborX="-5105" custLinFactNeighborY="-29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ADC8FBA5-C5CA-4FA3-89ED-FE8655808C43}" srcId="{8EB2E823-F904-42F9-B138-932FA2352DC3}" destId="{B10BC96D-242C-4325-B9B3-8E93058CEDBD}" srcOrd="0" destOrd="0" parTransId="{E9AFC269-2639-4569-A2FA-D1B330BFF812}" sibTransId="{1734F3B2-ADAE-4CCD-8D7E-C72A32F184F2}"/>
    <dgm:cxn modelId="{C4B63F1C-A452-4C27-96D3-56F06FE0E0E2}" type="presOf" srcId="{B10BC96D-242C-4325-B9B3-8E93058CEDBD}" destId="{9156FAD5-61AD-4700-927B-E566303FB1F4}" srcOrd="0" destOrd="0" presId="urn:microsoft.com/office/officeart/2009/3/layout/SnapshotPictureList"/>
    <dgm:cxn modelId="{7C63C837-A8D0-41B4-B37E-B89C74875614}" type="presOf" srcId="{E9E78CEA-3201-4F8F-A8EF-EEC552C0B392}" destId="{9B729350-1989-40DF-B951-28CFE007CF1D}" srcOrd="0" destOrd="0" presId="urn:microsoft.com/office/officeart/2009/3/layout/SnapshotPictureList"/>
    <dgm:cxn modelId="{42BB0E21-4FCF-42E4-8A42-D7AFA00D9F5A}" type="presOf" srcId="{8EB2E823-F904-42F9-B138-932FA2352DC3}" destId="{242D1712-62DA-4353-BAE9-CA9B90A95EF2}" srcOrd="0" destOrd="0" presId="urn:microsoft.com/office/officeart/2009/3/layout/SnapshotPictureList"/>
    <dgm:cxn modelId="{4C1BA31C-ABAB-4133-A3C8-98014A9D2208}" srcId="{B10BC96D-242C-4325-B9B3-8E93058CEDBD}" destId="{E9E78CEA-3201-4F8F-A8EF-EEC552C0B392}" srcOrd="0" destOrd="0" parTransId="{EA67DB1C-5BB8-44E0-9000-8EB6F4FC3FFB}" sibTransId="{9C22F2F0-8447-47C1-8A80-19A6AA9BBF7D}"/>
    <dgm:cxn modelId="{1CE07DE4-927B-41D1-A920-6B276CE5490D}" type="presParOf" srcId="{242D1712-62DA-4353-BAE9-CA9B90A95EF2}" destId="{B6895156-A5F2-4CA1-B668-46D6911E7927}" srcOrd="0" destOrd="0" presId="urn:microsoft.com/office/officeart/2009/3/layout/SnapshotPictureList"/>
    <dgm:cxn modelId="{4BF57301-62F2-492B-909A-68C6C5BF82B0}" type="presParOf" srcId="{B6895156-A5F2-4CA1-B668-46D6911E7927}" destId="{34C8095E-0DD3-482F-9336-2F2BCE3B57E4}" srcOrd="0" destOrd="0" presId="urn:microsoft.com/office/officeart/2009/3/layout/SnapshotPictureList"/>
    <dgm:cxn modelId="{240B3DC4-EB67-42F7-A14B-5D0784FDD522}" type="presParOf" srcId="{B6895156-A5F2-4CA1-B668-46D6911E7927}" destId="{9156FAD5-61AD-4700-927B-E566303FB1F4}" srcOrd="1" destOrd="0" presId="urn:microsoft.com/office/officeart/2009/3/layout/SnapshotPictureList"/>
    <dgm:cxn modelId="{F6293531-8438-412C-94D1-47E3111975CE}" type="presParOf" srcId="{B6895156-A5F2-4CA1-B668-46D6911E7927}" destId="{9B729350-1989-40DF-B951-28CFE007CF1D}" srcOrd="2" destOrd="0" presId="urn:microsoft.com/office/officeart/2009/3/layout/SnapshotPictureList"/>
    <dgm:cxn modelId="{FB730882-0748-44F2-8380-AF8961DD4E09}" type="presParOf" srcId="{B6895156-A5F2-4CA1-B668-46D6911E7927}" destId="{907949EF-FE62-4268-87FB-7AACC2325D28}" srcOrd="3" destOrd="0" presId="urn:microsoft.com/office/officeart/2009/3/layout/SnapshotPictureList"/>
    <dgm:cxn modelId="{C6AA6F27-E486-4E45-B39B-ED371288724C}" type="presParOf" srcId="{B6895156-A5F2-4CA1-B668-46D6911E7927}" destId="{935898E8-CFE3-4186-AFC8-FCA11F6643C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BCDBC-4D7E-4FC2-9253-C9295FCF90C1}">
      <dsp:nvSpPr>
        <dsp:cNvPr id="0" name=""/>
        <dsp:cNvSpPr/>
      </dsp:nvSpPr>
      <dsp:spPr>
        <a:xfrm rot="16200000">
          <a:off x="-2481248" y="2485561"/>
          <a:ext cx="6520380" cy="154925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13" y="1304076"/>
        <a:ext cx="1549257" cy="3912228"/>
      </dsp:txXfrm>
    </dsp:sp>
    <dsp:sp modelId="{01B3C39A-ACD2-49AA-8F8D-9B53A2565A59}">
      <dsp:nvSpPr>
        <dsp:cNvPr id="0" name=""/>
        <dsp:cNvSpPr/>
      </dsp:nvSpPr>
      <dsp:spPr>
        <a:xfrm rot="16200000">
          <a:off x="3028023" y="-856890"/>
          <a:ext cx="6520380" cy="823416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Millî </a:t>
          </a:r>
          <a:r>
            <a:rPr lang="tr-T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Bakanlığı ile Sanayi ve Teknoloji Bakanlığı arasında </a:t>
          </a:r>
          <a:r>
            <a:rPr lang="tr-TR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Kurumlarında Hijyen Şartlarının Geliştirilmesi ve Enfeksiyonu Önleme İş Birliği Protokolü </a:t>
          </a:r>
          <a:r>
            <a:rPr lang="tr-T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imzalanmıştır. 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171133" y="1304076"/>
        <a:ext cx="8234161" cy="39122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A9972-9031-4EB8-B562-CC3C7A074308}">
      <dsp:nvSpPr>
        <dsp:cNvPr id="0" name=""/>
        <dsp:cNvSpPr/>
      </dsp:nvSpPr>
      <dsp:spPr>
        <a:xfrm>
          <a:off x="0" y="0"/>
          <a:ext cx="5138872" cy="51388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143E3-1624-4FE6-9D6E-A8D48DADBE83}">
      <dsp:nvSpPr>
        <dsp:cNvPr id="0" name=""/>
        <dsp:cNvSpPr/>
      </dsp:nvSpPr>
      <dsp:spPr>
        <a:xfrm>
          <a:off x="2487551" y="0"/>
          <a:ext cx="7988694" cy="5138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Okullarımız belgelendirme başvurularını  4 Ağustos 2020 tarihinden itibaren, 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Okulum Temiz Belgelendirme Başvuru Formu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 uygun olarak </a:t>
          </a:r>
          <a:r>
            <a:rPr lang="tr-TR" sz="24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http://merkezisgb.meb.gov.tr/belgelendirme</a:t>
          </a:r>
          <a:r>
            <a:rPr lang="tr-TR" sz="24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adresindeki 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Yönetim Sistemi Belgelendirme </a:t>
          </a:r>
          <a:r>
            <a:rPr lang="tr-TR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Portalı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üzerinden yapacaktır.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7551" y="0"/>
        <a:ext cx="7988694" cy="51388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A9972-9031-4EB8-B562-CC3C7A074308}">
      <dsp:nvSpPr>
        <dsp:cNvPr id="0" name=""/>
        <dsp:cNvSpPr/>
      </dsp:nvSpPr>
      <dsp:spPr>
        <a:xfrm>
          <a:off x="0" y="0"/>
          <a:ext cx="4375537" cy="437553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143E3-1624-4FE6-9D6E-A8D48DADBE83}">
      <dsp:nvSpPr>
        <dsp:cNvPr id="0" name=""/>
        <dsp:cNvSpPr/>
      </dsp:nvSpPr>
      <dsp:spPr>
        <a:xfrm>
          <a:off x="2187768" y="0"/>
          <a:ext cx="8210873" cy="4375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Sistemden, belgelendirme başvurusu kabul edilen okul/kurumlarımızın 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belgelendirme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süreçleri, Bakanlığımız Standardizasyon ve Kalite Hizmet Birimi koordinasyonunda 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Müdürlüğümüz İşyeri Sağlık ve Güvenlik Birimince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belgelendirme programına uygun olarak yürütülecektir.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7768" y="0"/>
        <a:ext cx="8210873" cy="43755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95850-A8D6-456C-8D92-363DEAF86B3D}">
      <dsp:nvSpPr>
        <dsp:cNvPr id="0" name=""/>
        <dsp:cNvSpPr/>
      </dsp:nvSpPr>
      <dsp:spPr>
        <a:xfrm rot="5400000">
          <a:off x="-649241" y="2329281"/>
          <a:ext cx="4601185" cy="322083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Eğitim </a:t>
          </a: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Kurumlarında Öncelikli Olarak Alınması Gereken Tedbirler</a:t>
          </a:r>
          <a:endParaRPr lang="tr-TR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937" y="3249518"/>
        <a:ext cx="3220830" cy="1380355"/>
      </dsp:txXfrm>
    </dsp:sp>
    <dsp:sp modelId="{B8A23CC3-F735-4DFB-8545-13BC6C143548}">
      <dsp:nvSpPr>
        <dsp:cNvPr id="0" name=""/>
        <dsp:cNvSpPr/>
      </dsp:nvSpPr>
      <dsp:spPr>
        <a:xfrm rot="5400000">
          <a:off x="3792439" y="-506792"/>
          <a:ext cx="6140917" cy="72841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MEBBİS </a:t>
          </a:r>
          <a:r>
            <a:rPr lang="nb-NO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İSG Modülü üzerinden Risk Değerlendirmelerinin güncellenmesi, </a:t>
          </a:r>
          <a:endParaRPr lang="tr-TR" sz="2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SEKÖ, BBÖ, Enfeksiyonu Önleme ve Kontrol Durum Eylem Planı, Talimatlar ve Formların hazırlanması,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Okul girişinde ateş ölçer bulundurulması,</a:t>
          </a:r>
          <a:endParaRPr lang="tr-TR" sz="2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Yedek maske bulundurulması,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Tüm birimlerde el antiseptiği bulundurulması,</a:t>
          </a:r>
          <a:endParaRPr lang="tr-TR" sz="2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Salgın ile ilgili bilgilendirici afiş ve broşürlerin asılması,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Fiziksel mesafe işaretlemelerinin yapılması,</a:t>
          </a:r>
          <a:endParaRPr lang="tr-TR" sz="2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Çalışanların iş önlüğü ve kişisel koruyucu donanımlarının sağlanması</a:t>
          </a:r>
          <a:r>
            <a:rPr lang="tr-TR" sz="2100" kern="1200" dirty="0" smtClean="0"/>
            <a:t>,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20830" y="364592"/>
        <a:ext cx="6984361" cy="55413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B1AF3-9CFF-4108-BF6C-F9A2AF034616}">
      <dsp:nvSpPr>
        <dsp:cNvPr id="0" name=""/>
        <dsp:cNvSpPr/>
      </dsp:nvSpPr>
      <dsp:spPr>
        <a:xfrm rot="5400000">
          <a:off x="-572672" y="2099096"/>
          <a:ext cx="4303184" cy="30122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Eğitim Kurumlarında Öncelikli Olarak Alınması Gereken Tedbirler</a:t>
          </a:r>
          <a:endParaRPr lang="tr-TR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2806" y="2959732"/>
        <a:ext cx="3012228" cy="1290956"/>
      </dsp:txXfrm>
    </dsp:sp>
    <dsp:sp modelId="{6184C2F9-DB94-4783-804F-3839FC2910C6}">
      <dsp:nvSpPr>
        <dsp:cNvPr id="0" name=""/>
        <dsp:cNvSpPr/>
      </dsp:nvSpPr>
      <dsp:spPr>
        <a:xfrm rot="5400000">
          <a:off x="3847956" y="-765889"/>
          <a:ext cx="5566101" cy="723755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Temizlik Takip Formunun her birim için günlük veya haftalık olarak düzenlenmesi, </a:t>
          </a:r>
          <a:endParaRPr lang="tr-TR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Tüm birimlerde temassız evsel atık kutularının (pedallı) ve her koridorda pedallı maske atık kutularının bulundurulması,</a:t>
          </a:r>
          <a:endParaRPr lang="tr-TR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Öğrenci, öğretmen ve velilere yönelik eğitim planlamalarının internet sitesinde yayınlanması,</a:t>
          </a:r>
          <a:endParaRPr lang="tr-TR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Sınıf, yemekhane ve servislerde oturma düzeninin, hijyen şartlarının belirlenmesi ve kayıt altına alınması, </a:t>
          </a:r>
          <a:endParaRPr lang="tr-TR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Ortak kullanım alanlarındaki kitap, dergi, tespih vb. materyallerin kaldırılması,</a:t>
          </a:r>
          <a:endParaRPr lang="tr-TR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12229" y="341553"/>
        <a:ext cx="6965842" cy="50226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DB257-717C-4929-9305-69FAC5509DFC}">
      <dsp:nvSpPr>
        <dsp:cNvPr id="0" name=""/>
        <dsp:cNvSpPr/>
      </dsp:nvSpPr>
      <dsp:spPr>
        <a:xfrm rot="5400000">
          <a:off x="-627571" y="2160327"/>
          <a:ext cx="4183809" cy="29286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Eğitim Kurumlarında Öncelikli Olarak Alınması Gereken Tedbirler</a:t>
          </a:r>
          <a:endParaRPr lang="tr-TR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97088"/>
        <a:ext cx="2928666" cy="1255143"/>
      </dsp:txXfrm>
    </dsp:sp>
    <dsp:sp modelId="{006F8653-20D5-4345-AA1F-41A36BD757AC}">
      <dsp:nvSpPr>
        <dsp:cNvPr id="0" name=""/>
        <dsp:cNvSpPr/>
      </dsp:nvSpPr>
      <dsp:spPr>
        <a:xfrm rot="5400000">
          <a:off x="3806093" y="-767350"/>
          <a:ext cx="5566266" cy="73211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Klima ve el kurutma makinalarının kullanılmaması, su sebili, </a:t>
          </a:r>
          <a:r>
            <a:rPr lang="tr-TR" sz="24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menaj</a:t>
          </a: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takımı ve çay kahve makinalarının kaldırılması,</a:t>
          </a:r>
          <a:endParaRPr lang="tr-TR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Pansiyonlu okullarımızın tüm alanlarında </a:t>
          </a: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fiziksel mesafenin 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sağlanması başta olmak üzere; okullarımızda </a:t>
          </a: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hijyen ve sanitasyon 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şartlarının geliştirilmesi ve </a:t>
          </a: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ilgili tarafların ihtiyaç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ve beklentilerinin karşılanması amacıyla "</a:t>
          </a:r>
          <a:r>
            <a:rPr lang="tr-TR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Eğitim Kurumlarında Hijyen Şartlarının Geliştirilmesi, Enfeksiyon Önleme ve Kontrol Kılavuzu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'nun belgelendirmeye </a:t>
          </a: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esas doküman olarak 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kullanılması gerekmektedir.</a:t>
          </a:r>
          <a:endParaRPr lang="tr-TR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28667" y="381799"/>
        <a:ext cx="7049396" cy="50228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5E3F8-CA04-4E15-ADDB-C238ED734BEF}">
      <dsp:nvSpPr>
        <dsp:cNvPr id="0" name=""/>
        <dsp:cNvSpPr/>
      </dsp:nvSpPr>
      <dsp:spPr>
        <a:xfrm>
          <a:off x="0" y="0"/>
          <a:ext cx="9455556" cy="147686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shade val="80000"/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BİLGİLENDİRME REHBERLERİ</a:t>
          </a:r>
          <a:endParaRPr lang="tr-TR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455556" cy="1476862"/>
      </dsp:txXfrm>
    </dsp:sp>
    <dsp:sp modelId="{BE2DDBD7-9BD4-4F29-8376-5CB2BE7FE98E}">
      <dsp:nvSpPr>
        <dsp:cNvPr id="0" name=""/>
        <dsp:cNvSpPr/>
      </dsp:nvSpPr>
      <dsp:spPr>
        <a:xfrm>
          <a:off x="4616" y="1476862"/>
          <a:ext cx="3148774" cy="3101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Yönetici ve Öğretmen Bilgilendirme Rehberi</a:t>
          </a:r>
          <a:endParaRPr lang="tr-TR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6" y="1476862"/>
        <a:ext cx="3148774" cy="3101411"/>
      </dsp:txXfrm>
    </dsp:sp>
    <dsp:sp modelId="{696DBB27-79E9-45F5-A307-A1E87FED01D1}">
      <dsp:nvSpPr>
        <dsp:cNvPr id="0" name=""/>
        <dsp:cNvSpPr/>
      </dsp:nvSpPr>
      <dsp:spPr>
        <a:xfrm>
          <a:off x="3153390" y="1476862"/>
          <a:ext cx="3148774" cy="3101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 Bilgilendirme Rehberi</a:t>
          </a:r>
          <a:endParaRPr lang="tr-TR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3390" y="1476862"/>
        <a:ext cx="3148774" cy="3101411"/>
      </dsp:txXfrm>
    </dsp:sp>
    <dsp:sp modelId="{6E38CCB3-7B52-4DD1-969F-98B072DD74C8}">
      <dsp:nvSpPr>
        <dsp:cNvPr id="0" name=""/>
        <dsp:cNvSpPr/>
      </dsp:nvSpPr>
      <dsp:spPr>
        <a:xfrm>
          <a:off x="6302165" y="1476862"/>
          <a:ext cx="3148774" cy="3101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Veli Bilgilendirme Rehberi</a:t>
          </a:r>
          <a:endParaRPr lang="tr-TR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2165" y="1476862"/>
        <a:ext cx="3148774" cy="3101411"/>
      </dsp:txXfrm>
    </dsp:sp>
    <dsp:sp modelId="{57B22B97-7B9C-46C8-B518-A1A9C650D2F9}">
      <dsp:nvSpPr>
        <dsp:cNvPr id="0" name=""/>
        <dsp:cNvSpPr/>
      </dsp:nvSpPr>
      <dsp:spPr>
        <a:xfrm>
          <a:off x="0" y="4578273"/>
          <a:ext cx="9455556" cy="34460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shade val="80000"/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B4FE-3888-4E68-9A8D-CC8A8D4A26B7}">
      <dsp:nvSpPr>
        <dsp:cNvPr id="0" name=""/>
        <dsp:cNvSpPr/>
      </dsp:nvSpPr>
      <dsp:spPr>
        <a:xfrm>
          <a:off x="0" y="385559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86A62-952B-4773-8733-F535777210EF}">
      <dsp:nvSpPr>
        <dsp:cNvPr id="0" name=""/>
        <dsp:cNvSpPr/>
      </dsp:nvSpPr>
      <dsp:spPr>
        <a:xfrm>
          <a:off x="312649" y="1799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Ortamlarında Uyulması Gereken Kurallar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39266"/>
        <a:ext cx="4302158" cy="692586"/>
      </dsp:txXfrm>
    </dsp:sp>
    <dsp:sp modelId="{CFD3ABFC-930A-4223-BA5C-9CD67D20378E}">
      <dsp:nvSpPr>
        <dsp:cNvPr id="0" name=""/>
        <dsp:cNvSpPr/>
      </dsp:nvSpPr>
      <dsp:spPr>
        <a:xfrm>
          <a:off x="0" y="1564919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B31A-1E98-40B8-9D3C-D4058BA3AB8D}">
      <dsp:nvSpPr>
        <dsp:cNvPr id="0" name=""/>
        <dsp:cNvSpPr/>
      </dsp:nvSpPr>
      <dsp:spPr>
        <a:xfrm>
          <a:off x="312649" y="1181159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Öğretmenler Odası</a:t>
          </a:r>
        </a:p>
      </dsp:txBody>
      <dsp:txXfrm>
        <a:off x="350116" y="1218626"/>
        <a:ext cx="4302158" cy="692586"/>
      </dsp:txXfrm>
    </dsp:sp>
    <dsp:sp modelId="{D04905F5-9F57-4E85-ABB4-FC18EAF85A64}">
      <dsp:nvSpPr>
        <dsp:cNvPr id="0" name=""/>
        <dsp:cNvSpPr/>
      </dsp:nvSpPr>
      <dsp:spPr>
        <a:xfrm>
          <a:off x="0" y="2744279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9C12D-9231-4FC2-9B27-8B0141C3C9BB}">
      <dsp:nvSpPr>
        <dsp:cNvPr id="0" name=""/>
        <dsp:cNvSpPr/>
      </dsp:nvSpPr>
      <dsp:spPr>
        <a:xfrm>
          <a:off x="312649" y="2360519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Nöbetçi Öğretmen Görevleri</a:t>
          </a:r>
        </a:p>
      </dsp:txBody>
      <dsp:txXfrm>
        <a:off x="350116" y="2397986"/>
        <a:ext cx="4302158" cy="692586"/>
      </dsp:txXfrm>
    </dsp:sp>
    <dsp:sp modelId="{CEDEB2E1-B838-476D-BDAE-D85C0246B5AF}">
      <dsp:nvSpPr>
        <dsp:cNvPr id="0" name=""/>
        <dsp:cNvSpPr/>
      </dsp:nvSpPr>
      <dsp:spPr>
        <a:xfrm>
          <a:off x="0" y="3923640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D68D8-48FF-4F2C-B5CE-4A4BC42FAFCA}">
      <dsp:nvSpPr>
        <dsp:cNvPr id="0" name=""/>
        <dsp:cNvSpPr/>
      </dsp:nvSpPr>
      <dsp:spPr>
        <a:xfrm>
          <a:off x="312649" y="3539880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Pansiyonlarda Dikkat Edilecek Hususlar</a:t>
          </a:r>
        </a:p>
      </dsp:txBody>
      <dsp:txXfrm>
        <a:off x="350116" y="3577347"/>
        <a:ext cx="4302158" cy="692586"/>
      </dsp:txXfrm>
    </dsp:sp>
    <dsp:sp modelId="{67233961-D693-45E7-8458-8AC933762F12}">
      <dsp:nvSpPr>
        <dsp:cNvPr id="0" name=""/>
        <dsp:cNvSpPr/>
      </dsp:nvSpPr>
      <dsp:spPr>
        <a:xfrm>
          <a:off x="0" y="5103000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94835-FAA9-423D-BE56-4AB27ABED6AC}">
      <dsp:nvSpPr>
        <dsp:cNvPr id="0" name=""/>
        <dsp:cNvSpPr/>
      </dsp:nvSpPr>
      <dsp:spPr>
        <a:xfrm>
          <a:off x="312649" y="4719240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Rehberlik, Bilgilendirme ve 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Psikososyal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Destek Hizmetleri</a:t>
          </a:r>
        </a:p>
      </dsp:txBody>
      <dsp:txXfrm>
        <a:off x="350116" y="4756707"/>
        <a:ext cx="4302158" cy="6925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8C2D1-2680-4CA1-89A4-BC4445E75465}">
      <dsp:nvSpPr>
        <dsp:cNvPr id="0" name=""/>
        <dsp:cNvSpPr/>
      </dsp:nvSpPr>
      <dsp:spPr>
        <a:xfrm>
          <a:off x="0" y="0"/>
          <a:ext cx="4509694" cy="506498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146488-ACB9-4E7F-B6A2-B154BF2E73E5}">
      <dsp:nvSpPr>
        <dsp:cNvPr id="0" name=""/>
        <dsp:cNvSpPr/>
      </dsp:nvSpPr>
      <dsp:spPr>
        <a:xfrm>
          <a:off x="2254847" y="801198"/>
          <a:ext cx="2931301" cy="3600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Öğretmenler ders giriş ve çıkışlarında hijyeni sağlayacak gerekli tedbirleri (el yıkama vb.) almalıdır.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7941" y="944292"/>
        <a:ext cx="2645113" cy="33146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A9972-9031-4EB8-B562-CC3C7A074308}">
      <dsp:nvSpPr>
        <dsp:cNvPr id="0" name=""/>
        <dsp:cNvSpPr/>
      </dsp:nvSpPr>
      <dsp:spPr>
        <a:xfrm>
          <a:off x="-13664" y="31009"/>
          <a:ext cx="3411320" cy="488749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143E3-1624-4FE6-9D6E-A8D48DADBE83}">
      <dsp:nvSpPr>
        <dsp:cNvPr id="0" name=""/>
        <dsp:cNvSpPr/>
      </dsp:nvSpPr>
      <dsp:spPr>
        <a:xfrm>
          <a:off x="1711675" y="0"/>
          <a:ext cx="4503444" cy="49147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Dersler sırasında öğretmen ile öğrenciler arasında sağlık otoritelerince belirtilen sosyal mesafeye uygun şekilde oturma düzeni oluşturulur. Ayrıca açık havada yapılacak eğitim-öğretim faaliyetlerinde de fiziksel mesafe ve hijyen kurallarına uygun tedbirler alınır.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675" y="0"/>
        <a:ext cx="4503444" cy="49147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EC88C-CB6C-44EE-BB75-E5D1E953B03C}">
      <dsp:nvSpPr>
        <dsp:cNvPr id="0" name=""/>
        <dsp:cNvSpPr/>
      </dsp:nvSpPr>
      <dsp:spPr>
        <a:xfrm>
          <a:off x="0" y="0"/>
          <a:ext cx="5491794" cy="3968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ortamlarında havalandırma/iklimlendirme sistemi varsa bu sistemin sadece dışarıdan temiz hava verecek şekilde ayarlanması aksi hâllerde doğal havalandırma yapılması sağlanır.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491794" cy="3968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93F62-2935-4683-8959-CF9AB0509EE6}">
      <dsp:nvSpPr>
        <dsp:cNvPr id="0" name=""/>
        <dsp:cNvSpPr/>
      </dsp:nvSpPr>
      <dsp:spPr>
        <a:xfrm>
          <a:off x="922" y="2616690"/>
          <a:ext cx="2294891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 protokol ile</a:t>
          </a:r>
          <a:endParaRPr lang="tr-TR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2" y="2616690"/>
        <a:ext cx="2294891" cy="1287000"/>
      </dsp:txXfrm>
    </dsp:sp>
    <dsp:sp modelId="{40A1A71C-58A9-413C-AECD-8591AA9D5D50}">
      <dsp:nvSpPr>
        <dsp:cNvPr id="0" name=""/>
        <dsp:cNvSpPr/>
      </dsp:nvSpPr>
      <dsp:spPr>
        <a:xfrm>
          <a:off x="2295813" y="2294940"/>
          <a:ext cx="458978" cy="1930500"/>
        </a:xfrm>
        <a:prstGeom prst="leftBrace">
          <a:avLst>
            <a:gd name="adj1" fmla="val 35000"/>
            <a:gd name="adj2" fmla="val 50000"/>
          </a:avLst>
        </a:prstGeom>
        <a:noFill/>
        <a:ln w="1397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DDCE-D892-4A9C-919B-B3D8B022AF89}">
      <dsp:nvSpPr>
        <dsp:cNvPr id="0" name=""/>
        <dsp:cNvSpPr/>
      </dsp:nvSpPr>
      <dsp:spPr>
        <a:xfrm>
          <a:off x="2938383" y="1826204"/>
          <a:ext cx="7470301" cy="2867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Covid-19)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ile mücadele kapsamında 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yüz yüze eğitim faaliyetlerinin ‘</a:t>
          </a:r>
          <a:r>
            <a:rPr lang="tr-TR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güvenilir, salgından etkilenmemiş ve hijyenik ortam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standartlarına uygun olarak yürütülmesi amacıyla sürdürülebilir bir sistem yönetimi planlanmaktadır.</a:t>
          </a:r>
        </a:p>
      </dsp:txBody>
      <dsp:txXfrm>
        <a:off x="2938383" y="1826204"/>
        <a:ext cx="7470301" cy="28679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4EDFC-C766-434A-8EAB-D3B6B1611749}">
      <dsp:nvSpPr>
        <dsp:cNvPr id="0" name=""/>
        <dsp:cNvSpPr/>
      </dsp:nvSpPr>
      <dsp:spPr>
        <a:xfrm>
          <a:off x="0" y="432326"/>
          <a:ext cx="5597205" cy="38028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Salgın dönemlerinde (COVID-19 vb.) bulaşıcılığı engellemek için sağlık otoritelerince belirtilen kişisel koruyucu donanım (KKD) kullanılması sağlanır.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383" y="543709"/>
        <a:ext cx="5374439" cy="358011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68D68-947E-459F-83EA-6D048BA5A2E8}">
      <dsp:nvSpPr>
        <dsp:cNvPr id="0" name=""/>
        <dsp:cNvSpPr/>
      </dsp:nvSpPr>
      <dsp:spPr>
        <a:xfrm>
          <a:off x="1497881" y="70"/>
          <a:ext cx="8372820" cy="13919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Eğitim ortamlarında yüz yüze gelmeyecek şekilde çapraz oturma düzeni sağlanır.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8649" y="40838"/>
        <a:ext cx="8291284" cy="13103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F7AAD-D97A-4E59-BCD7-7B107000FE00}">
      <dsp:nvSpPr>
        <dsp:cNvPr id="0" name=""/>
        <dsp:cNvSpPr/>
      </dsp:nvSpPr>
      <dsp:spPr>
        <a:xfrm>
          <a:off x="-6154902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397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9BF2B-77AE-4C9F-B0E9-56A672B8D5FC}">
      <dsp:nvSpPr>
        <dsp:cNvPr id="0" name=""/>
        <dsp:cNvSpPr/>
      </dsp:nvSpPr>
      <dsp:spPr>
        <a:xfrm>
          <a:off x="1008537" y="783787"/>
          <a:ext cx="9293875" cy="1567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40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Temaslı takibi için eğitim ortamlarında,  öğrencinin zorunlu hâller dışında aynı yerde oturması sağlanır.</a:t>
          </a:r>
          <a:endParaRPr lang="tr-TR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537" y="783787"/>
        <a:ext cx="9293875" cy="1567354"/>
      </dsp:txXfrm>
    </dsp:sp>
    <dsp:sp modelId="{9E196F92-C922-4829-90EC-7992097A33BB}">
      <dsp:nvSpPr>
        <dsp:cNvPr id="0" name=""/>
        <dsp:cNvSpPr/>
      </dsp:nvSpPr>
      <dsp:spPr>
        <a:xfrm>
          <a:off x="28940" y="587867"/>
          <a:ext cx="1959193" cy="195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C37BB-AA68-4740-8B9A-1B808FC86642}">
      <dsp:nvSpPr>
        <dsp:cNvPr id="0" name=""/>
        <dsp:cNvSpPr/>
      </dsp:nvSpPr>
      <dsp:spPr>
        <a:xfrm>
          <a:off x="1008537" y="3135258"/>
          <a:ext cx="9293875" cy="1567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40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Birkaç sınıfın bir araya gelmesi ile ortak yapılan derslerde oturma düzeninin sağlık otoritelerince belirtilen sosyal mesafeye uygun olması sağlanır. </a:t>
          </a:r>
          <a:endParaRPr lang="tr-TR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537" y="3135258"/>
        <a:ext cx="9293875" cy="1567354"/>
      </dsp:txXfrm>
    </dsp:sp>
    <dsp:sp modelId="{FEF32936-7CBB-43C2-814D-1D552B654750}">
      <dsp:nvSpPr>
        <dsp:cNvPr id="0" name=""/>
        <dsp:cNvSpPr/>
      </dsp:nvSpPr>
      <dsp:spPr>
        <a:xfrm>
          <a:off x="28940" y="2939338"/>
          <a:ext cx="1959193" cy="195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EF006-181A-4651-9100-E396989D40D3}">
      <dsp:nvSpPr>
        <dsp:cNvPr id="0" name=""/>
        <dsp:cNvSpPr/>
      </dsp:nvSpPr>
      <dsp:spPr>
        <a:xfrm>
          <a:off x="0" y="991217"/>
          <a:ext cx="3568972" cy="2334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Damlacık oluşturması nedeniyle sınıf içinde yüksek sesle aktivite yapılmaz.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89" y="1059606"/>
        <a:ext cx="3432194" cy="2198188"/>
      </dsp:txXfrm>
    </dsp:sp>
    <dsp:sp modelId="{64D7CCD1-EE1E-480A-9DD0-13112FD8050D}">
      <dsp:nvSpPr>
        <dsp:cNvPr id="0" name=""/>
        <dsp:cNvSpPr/>
      </dsp:nvSpPr>
      <dsp:spPr>
        <a:xfrm>
          <a:off x="19313" y="3660067"/>
          <a:ext cx="4387202" cy="2495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Kitap, kalem, oyuncak, vb. eğitim materyallerinin kişiye özel olması ve öğrenciler arası materyal alışverişi yapılmaması sağlanır.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391" y="3733145"/>
        <a:ext cx="4241046" cy="23489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A72A3-9113-4477-BB69-FC5F9A22517E}">
      <dsp:nvSpPr>
        <dsp:cNvPr id="0" name=""/>
        <dsp:cNvSpPr/>
      </dsp:nvSpPr>
      <dsp:spPr>
        <a:xfrm rot="16200000">
          <a:off x="3889135" y="-3884058"/>
          <a:ext cx="2620370" cy="103884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Öğrencilerin gün boyu aynı eğitim ortamlarında ders görmesi, eğitim ortamı değişikliği yapılmaması sağlanır. Değişiklik zorunlu ise eğitim ortamlarının her kullanım sonrası havalandırılıp temizlik ve dezenfeksiyonunun yapılması sağlanır.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077" y="524074"/>
        <a:ext cx="10388487" cy="157222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8CAB5-C59D-43E3-AEA7-613C3446F6E2}">
      <dsp:nvSpPr>
        <dsp:cNvPr id="0" name=""/>
        <dsp:cNvSpPr/>
      </dsp:nvSpPr>
      <dsp:spPr>
        <a:xfrm rot="16200000">
          <a:off x="-769136" y="770405"/>
          <a:ext cx="4841160" cy="330035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Günlük grup etkinliklerinde, öğrencinin hep aynı grup ile etkinlik yapması sağlanır.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69" y="968232"/>
        <a:ext cx="3300350" cy="2904696"/>
      </dsp:txXfrm>
    </dsp:sp>
    <dsp:sp modelId="{DA45410E-C6CE-477D-9F7A-B4B56D455D22}">
      <dsp:nvSpPr>
        <dsp:cNvPr id="0" name=""/>
        <dsp:cNvSpPr/>
      </dsp:nvSpPr>
      <dsp:spPr>
        <a:xfrm rot="16200000">
          <a:off x="2778740" y="770405"/>
          <a:ext cx="4841160" cy="330035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Sanat, müzik, beden eğitimi gibi derslerde grupların birbirine karışmasının önlenmesi sağlanır.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549145" y="968232"/>
        <a:ext cx="3300350" cy="2904696"/>
      </dsp:txXfrm>
    </dsp:sp>
    <dsp:sp modelId="{10449E39-A8BD-446F-9A2B-E69F3D83AE32}">
      <dsp:nvSpPr>
        <dsp:cNvPr id="0" name=""/>
        <dsp:cNvSpPr/>
      </dsp:nvSpPr>
      <dsp:spPr>
        <a:xfrm rot="16200000">
          <a:off x="6326617" y="770405"/>
          <a:ext cx="4841160" cy="330035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Gerektiğinde özel eğitim ihtiyacı olan bireylerin engel durum ve özelliklerine uygun düzenlemeler yapılır.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097022" y="968232"/>
        <a:ext cx="3300350" cy="290469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516D-6F6E-46D4-8503-4A8DD8AF6946}">
      <dsp:nvSpPr>
        <dsp:cNvPr id="0" name=""/>
        <dsp:cNvSpPr/>
      </dsp:nvSpPr>
      <dsp:spPr>
        <a:xfrm rot="16200000">
          <a:off x="4006847" y="-4001770"/>
          <a:ext cx="2384947" cy="103884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Salgın hastalık belirtisi gösteren öğrencilerin öncelikle belirlenen boş bir odada/alanda izole edilmesi ve ivedilikle okul idaresince görevlendirilen idareciye haber verilmesi sağlanır.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077" y="476989"/>
        <a:ext cx="10388487" cy="143096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013B-B6EE-4F74-9AF3-AB5B2EA9BEA5}">
      <dsp:nvSpPr>
        <dsp:cNvPr id="0" name=""/>
        <dsp:cNvSpPr/>
      </dsp:nvSpPr>
      <dsp:spPr>
        <a:xfrm>
          <a:off x="0" y="0"/>
          <a:ext cx="3499222" cy="4954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ortamlarında, salgın hastalık riski nedeni ile beslenme faaliyetleri yapılmamalıdır.</a:t>
          </a:r>
          <a:endParaRPr lang="tr-TR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489" y="102489"/>
        <a:ext cx="3294244" cy="474915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B4FE-3888-4E68-9A8D-CC8A8D4A26B7}">
      <dsp:nvSpPr>
        <dsp:cNvPr id="0" name=""/>
        <dsp:cNvSpPr/>
      </dsp:nvSpPr>
      <dsp:spPr>
        <a:xfrm>
          <a:off x="0" y="385559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86A62-952B-4773-8733-F535777210EF}">
      <dsp:nvSpPr>
        <dsp:cNvPr id="0" name=""/>
        <dsp:cNvSpPr/>
      </dsp:nvSpPr>
      <dsp:spPr>
        <a:xfrm>
          <a:off x="312649" y="1799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Sağlığımı Koruyorum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39266"/>
        <a:ext cx="4302158" cy="692586"/>
      </dsp:txXfrm>
    </dsp:sp>
    <dsp:sp modelId="{85174259-7AB9-44F6-A5CA-BBC8D9885964}">
      <dsp:nvSpPr>
        <dsp:cNvPr id="0" name=""/>
        <dsp:cNvSpPr/>
      </dsp:nvSpPr>
      <dsp:spPr>
        <a:xfrm>
          <a:off x="0" y="1564919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D445D-AB95-4057-A91D-87F74A44910D}">
      <dsp:nvSpPr>
        <dsp:cNvPr id="0" name=""/>
        <dsp:cNvSpPr/>
      </dsp:nvSpPr>
      <dsp:spPr>
        <a:xfrm>
          <a:off x="312649" y="1181159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Kişisel Temizliğime ve Hijyen Kurallarına Dikkat Ediyorum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1218626"/>
        <a:ext cx="4302158" cy="692586"/>
      </dsp:txXfrm>
    </dsp:sp>
    <dsp:sp modelId="{6909429C-3E30-484D-BA59-9A4E285ABC29}">
      <dsp:nvSpPr>
        <dsp:cNvPr id="0" name=""/>
        <dsp:cNvSpPr/>
      </dsp:nvSpPr>
      <dsp:spPr>
        <a:xfrm>
          <a:off x="0" y="2744279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031E3-465E-40F9-8DCD-0BAEE00CB162}">
      <dsp:nvSpPr>
        <dsp:cNvPr id="0" name=""/>
        <dsp:cNvSpPr/>
      </dsp:nvSpPr>
      <dsp:spPr>
        <a:xfrm>
          <a:off x="312649" y="2360519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Maskesiz Dışarı Çıkmıyorum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2397986"/>
        <a:ext cx="4302158" cy="692586"/>
      </dsp:txXfrm>
    </dsp:sp>
    <dsp:sp modelId="{E7AB5728-F1A1-47CC-B518-A3FFEDAAE2F2}">
      <dsp:nvSpPr>
        <dsp:cNvPr id="0" name=""/>
        <dsp:cNvSpPr/>
      </dsp:nvSpPr>
      <dsp:spPr>
        <a:xfrm>
          <a:off x="0" y="3923640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70DE7-3E18-4461-A3A2-ACFD229A75F0}">
      <dsp:nvSpPr>
        <dsp:cNvPr id="0" name=""/>
        <dsp:cNvSpPr/>
      </dsp:nvSpPr>
      <dsp:spPr>
        <a:xfrm>
          <a:off x="312649" y="3539880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Evden Ayrılmadan Önce…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3577347"/>
        <a:ext cx="4302158" cy="692586"/>
      </dsp:txXfrm>
    </dsp:sp>
    <dsp:sp modelId="{3926265C-DF0A-478D-BD68-348879ED4906}">
      <dsp:nvSpPr>
        <dsp:cNvPr id="0" name=""/>
        <dsp:cNvSpPr/>
      </dsp:nvSpPr>
      <dsp:spPr>
        <a:xfrm>
          <a:off x="0" y="5103000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E7C9E-FA06-459C-9CFB-71D8C3686821}">
      <dsp:nvSpPr>
        <dsp:cNvPr id="0" name=""/>
        <dsp:cNvSpPr/>
      </dsp:nvSpPr>
      <dsp:spPr>
        <a:xfrm>
          <a:off x="312649" y="4719240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Okula Giderken…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4756707"/>
        <a:ext cx="4302158" cy="69258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56862-FCC8-4759-8BCC-CA7F45AAD3D0}">
      <dsp:nvSpPr>
        <dsp:cNvPr id="0" name=""/>
        <dsp:cNvSpPr/>
      </dsp:nvSpPr>
      <dsp:spPr>
        <a:xfrm>
          <a:off x="0" y="385559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786EB-B310-4312-9031-85681CFDA86D}">
      <dsp:nvSpPr>
        <dsp:cNvPr id="0" name=""/>
        <dsp:cNvSpPr/>
      </dsp:nvSpPr>
      <dsp:spPr>
        <a:xfrm>
          <a:off x="312649" y="1799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Okuldayken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39266"/>
        <a:ext cx="4302158" cy="692586"/>
      </dsp:txXfrm>
    </dsp:sp>
    <dsp:sp modelId="{6C81B4FE-3888-4E68-9A8D-CC8A8D4A26B7}">
      <dsp:nvSpPr>
        <dsp:cNvPr id="0" name=""/>
        <dsp:cNvSpPr/>
      </dsp:nvSpPr>
      <dsp:spPr>
        <a:xfrm>
          <a:off x="0" y="1564919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86A62-952B-4773-8733-F535777210EF}">
      <dsp:nvSpPr>
        <dsp:cNvPr id="0" name=""/>
        <dsp:cNvSpPr/>
      </dsp:nvSpPr>
      <dsp:spPr>
        <a:xfrm>
          <a:off x="312649" y="1181159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Teneffüsteyken…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1218626"/>
        <a:ext cx="4302158" cy="692586"/>
      </dsp:txXfrm>
    </dsp:sp>
    <dsp:sp modelId="{E9F21545-D9A0-43BE-8E65-FC8F70E678B1}">
      <dsp:nvSpPr>
        <dsp:cNvPr id="0" name=""/>
        <dsp:cNvSpPr/>
      </dsp:nvSpPr>
      <dsp:spPr>
        <a:xfrm>
          <a:off x="0" y="2744279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DD5A6-196D-4C1C-ADB1-33A7E998F0C5}">
      <dsp:nvSpPr>
        <dsp:cNvPr id="0" name=""/>
        <dsp:cNvSpPr/>
      </dsp:nvSpPr>
      <dsp:spPr>
        <a:xfrm>
          <a:off x="312649" y="2360519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 Giderken…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2397986"/>
        <a:ext cx="4302158" cy="692586"/>
      </dsp:txXfrm>
    </dsp:sp>
    <dsp:sp modelId="{E636BA71-7E73-4BB0-B401-385ACBF33D98}">
      <dsp:nvSpPr>
        <dsp:cNvPr id="0" name=""/>
        <dsp:cNvSpPr/>
      </dsp:nvSpPr>
      <dsp:spPr>
        <a:xfrm>
          <a:off x="0" y="3923640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0A53A-D113-45FE-848B-9129C8B06CB1}">
      <dsp:nvSpPr>
        <dsp:cNvPr id="0" name=""/>
        <dsp:cNvSpPr/>
      </dsp:nvSpPr>
      <dsp:spPr>
        <a:xfrm>
          <a:off x="312649" y="3539880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Evde…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3577347"/>
        <a:ext cx="4302158" cy="692586"/>
      </dsp:txXfrm>
    </dsp:sp>
    <dsp:sp modelId="{E701D34B-8F9F-46A1-8285-CE379E56BF86}">
      <dsp:nvSpPr>
        <dsp:cNvPr id="0" name=""/>
        <dsp:cNvSpPr/>
      </dsp:nvSpPr>
      <dsp:spPr>
        <a:xfrm>
          <a:off x="0" y="5103000"/>
          <a:ext cx="6252989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1BAF4-CA68-44F2-BC57-DEA7495D85C3}">
      <dsp:nvSpPr>
        <dsp:cNvPr id="0" name=""/>
        <dsp:cNvSpPr/>
      </dsp:nvSpPr>
      <dsp:spPr>
        <a:xfrm>
          <a:off x="312649" y="4719240"/>
          <a:ext cx="4377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Pansiyonlu Okullarda Öğrenim Gören Öğrenciler İçin…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116" y="4756707"/>
        <a:ext cx="4302158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500D1-1B29-4BF2-9B36-0097FDA95F5C}">
      <dsp:nvSpPr>
        <dsp:cNvPr id="0" name=""/>
        <dsp:cNvSpPr/>
      </dsp:nvSpPr>
      <dsp:spPr>
        <a:xfrm>
          <a:off x="3427936" y="393"/>
          <a:ext cx="5141905" cy="153534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Milli Eğitim Bakanlığına</a:t>
          </a: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7936" y="192311"/>
        <a:ext cx="4566151" cy="1151509"/>
      </dsp:txXfrm>
    </dsp:sp>
    <dsp:sp modelId="{BDA91A4F-F3E7-4334-92F1-0CFA4A4B208D}">
      <dsp:nvSpPr>
        <dsp:cNvPr id="0" name=""/>
        <dsp:cNvSpPr/>
      </dsp:nvSpPr>
      <dsp:spPr>
        <a:xfrm>
          <a:off x="0" y="393"/>
          <a:ext cx="3427936" cy="1535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Resmi okullarımız</a:t>
          </a: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49" y="75342"/>
        <a:ext cx="3278038" cy="1385447"/>
      </dsp:txXfrm>
    </dsp:sp>
    <dsp:sp modelId="{29DE5C07-2FC6-416A-A38F-2E6728F4EF21}">
      <dsp:nvSpPr>
        <dsp:cNvPr id="0" name=""/>
        <dsp:cNvSpPr/>
      </dsp:nvSpPr>
      <dsp:spPr>
        <a:xfrm>
          <a:off x="3427936" y="1689273"/>
          <a:ext cx="5141905" cy="153534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TSE'ye başvuracaklardır. </a:t>
          </a: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7936" y="1881191"/>
        <a:ext cx="4566151" cy="1151509"/>
      </dsp:txXfrm>
    </dsp:sp>
    <dsp:sp modelId="{290E9CC0-8E28-418D-86D4-B360100F927B}">
      <dsp:nvSpPr>
        <dsp:cNvPr id="0" name=""/>
        <dsp:cNvSpPr/>
      </dsp:nvSpPr>
      <dsp:spPr>
        <a:xfrm>
          <a:off x="0" y="1689273"/>
          <a:ext cx="3427936" cy="1535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Özel okullarımız </a:t>
          </a: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49" y="1764222"/>
        <a:ext cx="3278038" cy="138544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B4FE-3888-4E68-9A8D-CC8A8D4A26B7}">
      <dsp:nvSpPr>
        <dsp:cNvPr id="0" name=""/>
        <dsp:cNvSpPr/>
      </dsp:nvSpPr>
      <dsp:spPr>
        <a:xfrm>
          <a:off x="0" y="654479"/>
          <a:ext cx="6252989" cy="110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86A62-952B-4773-8733-F535777210EF}">
      <dsp:nvSpPr>
        <dsp:cNvPr id="0" name=""/>
        <dsp:cNvSpPr/>
      </dsp:nvSpPr>
      <dsp:spPr>
        <a:xfrm>
          <a:off x="312649" y="5039"/>
          <a:ext cx="4377092" cy="12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Çocuklarımızın Sağlığı İçin Velilerimizle Yeniden Birlikte…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055" y="68445"/>
        <a:ext cx="4250280" cy="1172068"/>
      </dsp:txXfrm>
    </dsp:sp>
    <dsp:sp modelId="{B64F22D8-5AB7-4084-9EB5-9E1B29E3460D}">
      <dsp:nvSpPr>
        <dsp:cNvPr id="0" name=""/>
        <dsp:cNvSpPr/>
      </dsp:nvSpPr>
      <dsp:spPr>
        <a:xfrm>
          <a:off x="0" y="2650319"/>
          <a:ext cx="6252989" cy="110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49A5C-651C-4238-9720-008F5E435739}">
      <dsp:nvSpPr>
        <dsp:cNvPr id="0" name=""/>
        <dsp:cNvSpPr/>
      </dsp:nvSpPr>
      <dsp:spPr>
        <a:xfrm>
          <a:off x="312649" y="2000880"/>
          <a:ext cx="4377092" cy="12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Öğrencimize…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055" y="2064286"/>
        <a:ext cx="4250280" cy="1172068"/>
      </dsp:txXfrm>
    </dsp:sp>
    <dsp:sp modelId="{34917A2C-D33D-4072-B4DA-EC76DC4D209B}">
      <dsp:nvSpPr>
        <dsp:cNvPr id="0" name=""/>
        <dsp:cNvSpPr/>
      </dsp:nvSpPr>
      <dsp:spPr>
        <a:xfrm>
          <a:off x="0" y="4646160"/>
          <a:ext cx="6252989" cy="110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D7051-8B59-486F-BB08-4D69CFBFF69E}">
      <dsp:nvSpPr>
        <dsp:cNvPr id="0" name=""/>
        <dsp:cNvSpPr/>
      </dsp:nvSpPr>
      <dsp:spPr>
        <a:xfrm>
          <a:off x="312649" y="3996720"/>
          <a:ext cx="4377092" cy="12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4" tIns="0" rIns="165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Önemseyiniz…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055" y="4060126"/>
        <a:ext cx="4250280" cy="117206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B10CF-53E8-4990-8438-B141F0B85A88}">
      <dsp:nvSpPr>
        <dsp:cNvPr id="0" name=""/>
        <dsp:cNvSpPr/>
      </dsp:nvSpPr>
      <dsp:spPr>
        <a:xfrm>
          <a:off x="0" y="3440642"/>
          <a:ext cx="8128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DİNLEDİĞİNİZ İÇİN TEŞEKKÜRLER</a:t>
          </a:r>
          <a:endParaRPr lang="tr-TR" sz="2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500041"/>
        <a:ext cx="80092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29CF8-E90C-4B88-AC1C-B8C3A7CECA05}">
      <dsp:nvSpPr>
        <dsp:cNvPr id="0" name=""/>
        <dsp:cNvSpPr/>
      </dsp:nvSpPr>
      <dsp:spPr>
        <a:xfrm>
          <a:off x="0" y="2645"/>
          <a:ext cx="969689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9CCAF5-9A24-4861-924D-5C53C08134C5}">
      <dsp:nvSpPr>
        <dsp:cNvPr id="0" name=""/>
        <dsp:cNvSpPr/>
      </dsp:nvSpPr>
      <dsp:spPr>
        <a:xfrm>
          <a:off x="0" y="2645"/>
          <a:ext cx="9696893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Bakanlıkça yetkilendirilen 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Müdürlüğümüz İSGB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bünyesindeki İş güvenliği Uzmanları ve Okul Sağlığı Ekip görevlileri tarafından bu okullar yerinde denetlenip kontrol ve belgelendirmesi yapılacaktır.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45"/>
        <a:ext cx="9696893" cy="1804458"/>
      </dsp:txXfrm>
    </dsp:sp>
    <dsp:sp modelId="{96BA8E39-AE88-48B4-A36A-1634C46D0933}">
      <dsp:nvSpPr>
        <dsp:cNvPr id="0" name=""/>
        <dsp:cNvSpPr/>
      </dsp:nvSpPr>
      <dsp:spPr>
        <a:xfrm>
          <a:off x="0" y="1807104"/>
          <a:ext cx="969689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33594A-DC58-466E-BA6B-59FAAA1FDCBC}">
      <dsp:nvSpPr>
        <dsp:cNvPr id="0" name=""/>
        <dsp:cNvSpPr/>
      </dsp:nvSpPr>
      <dsp:spPr>
        <a:xfrm>
          <a:off x="0" y="1807104"/>
          <a:ext cx="9696893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Denetimden başarıyla geçen okullara 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aynı hafta içinde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İl Müdürlüğümüz tarafından 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Okulum Temiz Belgesi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verilecektir.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07104"/>
        <a:ext cx="9696893" cy="1804458"/>
      </dsp:txXfrm>
    </dsp:sp>
    <dsp:sp modelId="{F53EC3D9-2332-4E4F-B089-D7D9CFB87C26}">
      <dsp:nvSpPr>
        <dsp:cNvPr id="0" name=""/>
        <dsp:cNvSpPr/>
      </dsp:nvSpPr>
      <dsp:spPr>
        <a:xfrm>
          <a:off x="0" y="3611562"/>
          <a:ext cx="969689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B70893-4F9E-4A35-BC40-4E312D2C5965}">
      <dsp:nvSpPr>
        <dsp:cNvPr id="0" name=""/>
        <dsp:cNvSpPr/>
      </dsp:nvSpPr>
      <dsp:spPr>
        <a:xfrm>
          <a:off x="0" y="3611562"/>
          <a:ext cx="9696893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Belge sayesinde çocuklarımız, hijyen şartları en üst seviyeye taşınmış, salgına karşı tedbirlerini almış, güvenli ortamlarda eğitim-öğretim hayatına devam edecektir.</a:t>
          </a:r>
          <a:endParaRPr lang="tr-TR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11562"/>
        <a:ext cx="9696893" cy="18044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19AB7-1868-498E-B6A2-08A905038875}">
      <dsp:nvSpPr>
        <dsp:cNvPr id="0" name=""/>
        <dsp:cNvSpPr/>
      </dsp:nvSpPr>
      <dsp:spPr>
        <a:xfrm>
          <a:off x="0" y="889945"/>
          <a:ext cx="3547020" cy="354702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7EAF8-55A2-4A6C-B27B-2E25E89101E1}">
      <dsp:nvSpPr>
        <dsp:cNvPr id="0" name=""/>
        <dsp:cNvSpPr/>
      </dsp:nvSpPr>
      <dsp:spPr>
        <a:xfrm>
          <a:off x="1773510" y="889945"/>
          <a:ext cx="4138190" cy="3547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Belgelendirme işlemlerinde Eğitim Kurumlarında Hijyen Şartlarının Geliştirilmesi, Enfeksiyon Önleme ve Kontrol Kılavuzu </a:t>
          </a:r>
          <a:r>
            <a:rPr lang="tr-TR" sz="2400" b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esas doküman olarak kullanılacaktır</a:t>
          </a: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3510" y="889945"/>
        <a:ext cx="4138190" cy="3547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03C2-BCF2-4C73-9014-B218D25F8AB0}">
      <dsp:nvSpPr>
        <dsp:cNvPr id="0" name=""/>
        <dsp:cNvSpPr/>
      </dsp:nvSpPr>
      <dsp:spPr>
        <a:xfrm>
          <a:off x="4271647" y="1222737"/>
          <a:ext cx="6273570" cy="394469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Okullarımızdaki idarecilerimizin bu kılavuzu dikkatlice okumaları ve kılavuzdaki tedbirleri 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«Enfeksiyon Önleme ve Kontrol Eylem </a:t>
          </a: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Planı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hazırlayarak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kurumlarında uygulamaları, anlaşılmayan kısımlar için İlçe İSG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Büro Yöneticilerimizin rehberliğinden faydalanmaları gerekmektedir.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1647" y="1222737"/>
        <a:ext cx="6273570" cy="3944690"/>
      </dsp:txXfrm>
    </dsp:sp>
    <dsp:sp modelId="{CA12EE23-FE11-4A62-93DD-311F54E8960D}">
      <dsp:nvSpPr>
        <dsp:cNvPr id="0" name=""/>
        <dsp:cNvSpPr/>
      </dsp:nvSpPr>
      <dsp:spPr>
        <a:xfrm>
          <a:off x="108604" y="997312"/>
          <a:ext cx="3626220" cy="43955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2AC6B-916F-4198-9F71-E496A0C933CB}">
      <dsp:nvSpPr>
        <dsp:cNvPr id="0" name=""/>
        <dsp:cNvSpPr/>
      </dsp:nvSpPr>
      <dsp:spPr>
        <a:xfrm>
          <a:off x="-5810426" y="-889285"/>
          <a:ext cx="6917443" cy="6917443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397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11321-0F1F-441D-B653-4F4954A216A3}">
      <dsp:nvSpPr>
        <dsp:cNvPr id="0" name=""/>
        <dsp:cNvSpPr/>
      </dsp:nvSpPr>
      <dsp:spPr>
        <a:xfrm>
          <a:off x="579445" y="395076"/>
          <a:ext cx="9906522" cy="79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75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Dezenfektanların nerede bulunacağı</a:t>
          </a: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tr-TR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445" y="395076"/>
        <a:ext cx="9906522" cy="790564"/>
      </dsp:txXfrm>
    </dsp:sp>
    <dsp:sp modelId="{2528053F-CDD0-447B-8600-923944496687}">
      <dsp:nvSpPr>
        <dsp:cNvPr id="0" name=""/>
        <dsp:cNvSpPr/>
      </dsp:nvSpPr>
      <dsp:spPr>
        <a:xfrm>
          <a:off x="85343" y="296255"/>
          <a:ext cx="988205" cy="988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27939-449F-4B7B-90E7-17ABF46DFF32}">
      <dsp:nvSpPr>
        <dsp:cNvPr id="0" name=""/>
        <dsp:cNvSpPr/>
      </dsp:nvSpPr>
      <dsp:spPr>
        <a:xfrm>
          <a:off x="1032694" y="1581128"/>
          <a:ext cx="9453273" cy="79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75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Okula girişte hangi kontrollerin yapılacağı,</a:t>
          </a:r>
          <a:endParaRPr lang="tr-TR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2694" y="1581128"/>
        <a:ext cx="9453273" cy="790564"/>
      </dsp:txXfrm>
    </dsp:sp>
    <dsp:sp modelId="{5D786993-428B-4342-8076-E1EB757FCEF3}">
      <dsp:nvSpPr>
        <dsp:cNvPr id="0" name=""/>
        <dsp:cNvSpPr/>
      </dsp:nvSpPr>
      <dsp:spPr>
        <a:xfrm>
          <a:off x="538591" y="1482307"/>
          <a:ext cx="988205" cy="988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3FAC49-3689-407A-A8F9-29FC8D10FD26}">
      <dsp:nvSpPr>
        <dsp:cNvPr id="0" name=""/>
        <dsp:cNvSpPr/>
      </dsp:nvSpPr>
      <dsp:spPr>
        <a:xfrm>
          <a:off x="1032694" y="2767179"/>
          <a:ext cx="9453273" cy="79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75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Sınıflarda sıra dizilimi ve yerleşim planı detayları, havalandırmanın nasıl sağlanacağı,</a:t>
          </a:r>
        </a:p>
      </dsp:txBody>
      <dsp:txXfrm>
        <a:off x="1032694" y="2767179"/>
        <a:ext cx="9453273" cy="790564"/>
      </dsp:txXfrm>
    </dsp:sp>
    <dsp:sp modelId="{29BE61AE-CE82-4C1B-AB3C-627E83FEDD8C}">
      <dsp:nvSpPr>
        <dsp:cNvPr id="0" name=""/>
        <dsp:cNvSpPr/>
      </dsp:nvSpPr>
      <dsp:spPr>
        <a:xfrm>
          <a:off x="538591" y="2668359"/>
          <a:ext cx="988205" cy="988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47CD49-273C-427B-AC05-96B99644EC32}">
      <dsp:nvSpPr>
        <dsp:cNvPr id="0" name=""/>
        <dsp:cNvSpPr/>
      </dsp:nvSpPr>
      <dsp:spPr>
        <a:xfrm>
          <a:off x="579445" y="3953231"/>
          <a:ext cx="9906522" cy="790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75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Şüpheli bir durumla karşılaşıldığında uygun alanın belirlenerek ilgili kişilerin izole edilmesi vb. gibi bilgilerin tespit edilmesi gerekmektedir. </a:t>
          </a:r>
        </a:p>
      </dsp:txBody>
      <dsp:txXfrm>
        <a:off x="579445" y="3953231"/>
        <a:ext cx="9906522" cy="790564"/>
      </dsp:txXfrm>
    </dsp:sp>
    <dsp:sp modelId="{8B0FC5CC-226C-41EF-88D5-67BDB6DEEDF7}">
      <dsp:nvSpPr>
        <dsp:cNvPr id="0" name=""/>
        <dsp:cNvSpPr/>
      </dsp:nvSpPr>
      <dsp:spPr>
        <a:xfrm>
          <a:off x="85343" y="3854410"/>
          <a:ext cx="988205" cy="988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9DDCA-4FCC-47A5-AC8F-51C575F32515}">
      <dsp:nvSpPr>
        <dsp:cNvPr id="0" name=""/>
        <dsp:cNvSpPr/>
      </dsp:nvSpPr>
      <dsp:spPr>
        <a:xfrm>
          <a:off x="0" y="0"/>
          <a:ext cx="5692559" cy="569255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3C4EB-69C4-4EFD-9414-6036F55F9481}">
      <dsp:nvSpPr>
        <dsp:cNvPr id="0" name=""/>
        <dsp:cNvSpPr/>
      </dsp:nvSpPr>
      <dsp:spPr>
        <a:xfrm>
          <a:off x="2846279" y="0"/>
          <a:ext cx="7711851" cy="56925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Çocuklarımızı okula taşıyan 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servisler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dahil olmak üzere 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derslikler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oyun alanları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laboratuvarlar,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öğretmen odaları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 </a:t>
          </a:r>
          <a:r>
            <a:rPr lang="tr-TR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yemekhaneler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gibi tüm bölümlerde hijyenik koşulların sağlanıp planlı olarak sürdürülmesi gerekmektedir.</a:t>
          </a:r>
        </a:p>
      </dsp:txBody>
      <dsp:txXfrm>
        <a:off x="2846279" y="0"/>
        <a:ext cx="7711851" cy="1707771"/>
      </dsp:txXfrm>
    </dsp:sp>
    <dsp:sp modelId="{C1B38E4C-4319-482D-A89A-1474DA7AFE2D}">
      <dsp:nvSpPr>
        <dsp:cNvPr id="0" name=""/>
        <dsp:cNvSpPr/>
      </dsp:nvSpPr>
      <dsp:spPr>
        <a:xfrm>
          <a:off x="996199" y="1707771"/>
          <a:ext cx="3700159" cy="370015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AA3A8-F586-48CB-AAC3-66CCF7EB1A14}">
      <dsp:nvSpPr>
        <dsp:cNvPr id="0" name=""/>
        <dsp:cNvSpPr/>
      </dsp:nvSpPr>
      <dsp:spPr>
        <a:xfrm>
          <a:off x="2846279" y="1707771"/>
          <a:ext cx="7711851" cy="37001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Ayrıca her okulumuzun kendi risk analizlerini de yapması gerekmektedir. </a:t>
          </a:r>
        </a:p>
      </dsp:txBody>
      <dsp:txXfrm>
        <a:off x="2846279" y="1707771"/>
        <a:ext cx="7711851" cy="1707765"/>
      </dsp:txXfrm>
    </dsp:sp>
    <dsp:sp modelId="{0460E75D-B4D1-4B17-BCDE-7B94AC7440AE}">
      <dsp:nvSpPr>
        <dsp:cNvPr id="0" name=""/>
        <dsp:cNvSpPr/>
      </dsp:nvSpPr>
      <dsp:spPr>
        <a:xfrm>
          <a:off x="1992396" y="3415537"/>
          <a:ext cx="1707765" cy="170776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A9CD8-A26F-4C64-BD25-FED1196497F9}">
      <dsp:nvSpPr>
        <dsp:cNvPr id="0" name=""/>
        <dsp:cNvSpPr/>
      </dsp:nvSpPr>
      <dsp:spPr>
        <a:xfrm>
          <a:off x="2846279" y="3415537"/>
          <a:ext cx="7711851" cy="17077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Uygulama aşamasına geçen okullar, öz değerlendirmelerini tamamladıktan sonra sistem üzerinden başvuruda bulunabileceklerdir.</a:t>
          </a:r>
        </a:p>
      </dsp:txBody>
      <dsp:txXfrm>
        <a:off x="2846279" y="3415537"/>
        <a:ext cx="7711851" cy="1707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949EF-FE62-4268-87FB-7AACC2325D28}">
      <dsp:nvSpPr>
        <dsp:cNvPr id="0" name=""/>
        <dsp:cNvSpPr/>
      </dsp:nvSpPr>
      <dsp:spPr>
        <a:xfrm>
          <a:off x="8857264" y="1477843"/>
          <a:ext cx="197563" cy="365648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8095E-0DD3-482F-9336-2F2BCE3B57E4}">
      <dsp:nvSpPr>
        <dsp:cNvPr id="0" name=""/>
        <dsp:cNvSpPr/>
      </dsp:nvSpPr>
      <dsp:spPr>
        <a:xfrm>
          <a:off x="951396" y="1477843"/>
          <a:ext cx="5138316" cy="365648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898E8-CFE3-4186-AFC8-FCA11F6643C4}">
      <dsp:nvSpPr>
        <dsp:cNvPr id="0" name=""/>
        <dsp:cNvSpPr/>
      </dsp:nvSpPr>
      <dsp:spPr>
        <a:xfrm>
          <a:off x="274752" y="0"/>
          <a:ext cx="5394461" cy="55340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FAD5-61AD-4700-927B-E566303FB1F4}">
      <dsp:nvSpPr>
        <dsp:cNvPr id="0" name=""/>
        <dsp:cNvSpPr/>
      </dsp:nvSpPr>
      <dsp:spPr>
        <a:xfrm>
          <a:off x="739010" y="5170501"/>
          <a:ext cx="4739868" cy="43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91440" rIns="2438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Öz Değerlendirme Soru Listesi</a:t>
          </a:r>
          <a:endParaRPr lang="tr-TR" sz="24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010" y="5170501"/>
        <a:ext cx="4739868" cy="434028"/>
      </dsp:txXfrm>
    </dsp:sp>
    <dsp:sp modelId="{9B729350-1989-40DF-B951-28CFE007CF1D}">
      <dsp:nvSpPr>
        <dsp:cNvPr id="0" name=""/>
        <dsp:cNvSpPr/>
      </dsp:nvSpPr>
      <dsp:spPr>
        <a:xfrm>
          <a:off x="5513096" y="471121"/>
          <a:ext cx="4285988" cy="461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Okullarımız belgelendirme başvurusu öncesinde kurumun kılavuz şartlarına uygunluğunu, kılavuz ekinde yer alan </a:t>
          </a:r>
          <a:r>
            <a:rPr lang="tr-TR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Öz Değerlendirme Soru Listesi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ile gözden geçirmeleri gerekmektedir.	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3096" y="471121"/>
        <a:ext cx="4285988" cy="461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Dikey Köşeli Ayraç Listesi"/>
  <dgm:desc val="Gruplandırılmış bilgi bloklarını göstermek için kullanın.  Uzun Düzey 2 metinlerinde kullanışlı olur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2458ED-2EE0-420C-B13A-FF92A7E47916}" type="datetime1">
              <a:rPr lang="tr-TR" smtClean="0"/>
              <a:t>31.8.2020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823BED-889D-4675-B830-85EC3976F68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1022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C2EF3B-3ADA-4C5E-92AB-4CCFD5D0AAD2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F7FBCA-4BE8-4FB5-91BD-69C6AC6BDB5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554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2F5F207C-91DC-49FB-9362-A35C8FBB57DD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6F9EAC-8E53-48EE-B5F2-51016B3DE036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3D1B7A-F17E-4ED5-9A54-863DA47E8A1C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F18F6F-B63B-43FD-9F6B-8C352AA15BB7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030BF-2EF0-4804-9238-265B60C30AAA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89A552-40D5-453E-A3AF-E93B8BDD08C9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78C46-0F8A-46A1-8290-979D30BA511F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36D247-7C5F-497B-9577-7448A3E8FA81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4EACF-928B-4FE8-BEC7-52F87FA49D2A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975C94-46A4-4E01-8ED2-36AFCA023E8B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rtlCol="0"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4CF6FB-1B3A-4136-A498-89610AC623C9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3D8B6AE9-020F-495A-ABB9-5E6B2D07FCF3}" type="datetime1">
              <a:rPr lang="tr-TR" noProof="0" smtClean="0"/>
              <a:t>31.8.2020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ir kitabın sayfalarının yakından görünüşü">
            <a:extLst>
              <a:ext uri="{FF2B5EF4-FFF2-40B4-BE49-F238E27FC236}">
                <a16:creationId xmlns=""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7951" y="2987750"/>
            <a:ext cx="5476874" cy="331735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1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EĞİTİM </a:t>
            </a:r>
            <a:r>
              <a:rPr lang="tr-TR" sz="31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KURUMLARINDA HİJYEN ŞARTLARININ GELİŞTİRİLMESİ ve ENFEKSİYON ÖNLEME </a:t>
            </a:r>
            <a:r>
              <a:rPr lang="tr-TR" sz="31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STANDARDI</a:t>
            </a:r>
            <a:br>
              <a:rPr lang="tr-TR" sz="31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‘Okulum Temiz Belgesi’</a:t>
            </a:r>
            <a:br>
              <a:rPr lang="tr-TR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Okul Sağlığı\Milli Eğitim Bakanlığı Arm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82" y="-522"/>
            <a:ext cx="2234831" cy="28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9461" y="308346"/>
            <a:ext cx="9601200" cy="5403960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276230777"/>
              </p:ext>
            </p:extLst>
          </p:nvPr>
        </p:nvGraphicFramePr>
        <p:xfrm>
          <a:off x="545276" y="477672"/>
          <a:ext cx="10558131" cy="569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7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9461" y="308346"/>
            <a:ext cx="9601200" cy="5403960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688932174"/>
              </p:ext>
            </p:extLst>
          </p:nvPr>
        </p:nvGraphicFramePr>
        <p:xfrm>
          <a:off x="733646" y="871870"/>
          <a:ext cx="10143460" cy="561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2849526" y="346824"/>
            <a:ext cx="612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DEĞERLENDİRME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ÖNCESİ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9461" y="308346"/>
            <a:ext cx="9601200" cy="540396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DEĞERLENDİRME BAŞVURULARI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928771819"/>
              </p:ext>
            </p:extLst>
          </p:nvPr>
        </p:nvGraphicFramePr>
        <p:xfrm>
          <a:off x="404037" y="1127052"/>
          <a:ext cx="10558131" cy="513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3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0" y="510363"/>
            <a:ext cx="10861309" cy="5709684"/>
          </a:xfrm>
        </p:spPr>
      </p:pic>
      <p:sp>
        <p:nvSpPr>
          <p:cNvPr id="3" name="Aşağı Ok 2"/>
          <p:cNvSpPr/>
          <p:nvPr/>
        </p:nvSpPr>
        <p:spPr>
          <a:xfrm flipV="1">
            <a:off x="8481552" y="5807259"/>
            <a:ext cx="853517" cy="1719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2" y="563526"/>
            <a:ext cx="8912276" cy="616481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489655" y="0"/>
            <a:ext cx="4359349" cy="4770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OKUL/KURUM BİLGİLERİ</a:t>
            </a:r>
            <a:endParaRPr lang="tr-TR" sz="2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 Kurum Kodu</a:t>
            </a:r>
          </a:p>
          <a:p>
            <a:r>
              <a:rPr lang="tr-TR" dirty="0" smtClean="0"/>
              <a:t>2- Şifre</a:t>
            </a:r>
          </a:p>
          <a:p>
            <a:r>
              <a:rPr lang="tr-TR" dirty="0" smtClean="0"/>
              <a:t>3- </a:t>
            </a:r>
            <a:r>
              <a:rPr lang="tr-TR" dirty="0" err="1" smtClean="0"/>
              <a:t>Okuıl</a:t>
            </a:r>
            <a:r>
              <a:rPr lang="tr-TR" dirty="0" smtClean="0"/>
              <a:t> Müdürü Ad- </a:t>
            </a:r>
            <a:r>
              <a:rPr lang="tr-TR" dirty="0" err="1" smtClean="0"/>
              <a:t>Soyad</a:t>
            </a:r>
            <a:endParaRPr lang="tr-TR" dirty="0" smtClean="0"/>
          </a:p>
          <a:p>
            <a:r>
              <a:rPr lang="tr-TR" dirty="0" smtClean="0"/>
              <a:t>4-Kurum Adresi</a:t>
            </a:r>
          </a:p>
          <a:p>
            <a:r>
              <a:rPr lang="tr-TR" dirty="0" smtClean="0"/>
              <a:t>5- Ek Adres (Başka bir eklenti varsa)</a:t>
            </a:r>
          </a:p>
          <a:p>
            <a:r>
              <a:rPr lang="tr-TR" dirty="0" smtClean="0"/>
              <a:t>6 Telefon, Faks</a:t>
            </a:r>
          </a:p>
          <a:p>
            <a:r>
              <a:rPr lang="tr-TR" dirty="0" smtClean="0"/>
              <a:t>7- Vergi Dairesi</a:t>
            </a:r>
          </a:p>
          <a:p>
            <a:r>
              <a:rPr lang="tr-TR" dirty="0" smtClean="0"/>
              <a:t>8- Vergi Sicil No</a:t>
            </a:r>
          </a:p>
          <a:p>
            <a:r>
              <a:rPr lang="tr-TR" dirty="0" smtClean="0"/>
              <a:t>9 Yönetici-Memur-TYP Hizmetli-Öğretmen –Hizmetli-Öğrenci Sayıları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435064" y="682388"/>
            <a:ext cx="4359349" cy="4770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OKUL/KURUM BİLGİLERİ</a:t>
            </a:r>
            <a:endParaRPr lang="tr-TR" sz="2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1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288939"/>
            <a:ext cx="10699845" cy="640629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892656" y="0"/>
            <a:ext cx="4858128" cy="8617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SİSTEME YÜKLENECEK EVRAKLAR</a:t>
            </a:r>
            <a:endParaRPr lang="tr-TR" sz="2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1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 </a:t>
            </a:r>
            <a:r>
              <a:rPr lang="tr-TR" dirty="0" err="1" smtClean="0"/>
              <a:t>Özdeğerlendirme</a:t>
            </a:r>
            <a:r>
              <a:rPr lang="tr-TR" dirty="0" smtClean="0"/>
              <a:t> Soru Listesi</a:t>
            </a:r>
          </a:p>
          <a:p>
            <a:r>
              <a:rPr lang="tr-TR" dirty="0" smtClean="0"/>
              <a:t>2- Risk Değerlendirme Raporu</a:t>
            </a:r>
          </a:p>
          <a:p>
            <a:r>
              <a:rPr lang="tr-TR" dirty="0" smtClean="0"/>
              <a:t>3- Enfeksiyon Önleme ve Kontrol Eylem Planı</a:t>
            </a:r>
          </a:p>
          <a:p>
            <a:r>
              <a:rPr lang="tr-TR" dirty="0" smtClean="0"/>
              <a:t>4- Temizlik Dezenfeksiyon Planı ve Talimatları</a:t>
            </a:r>
          </a:p>
          <a:p>
            <a:r>
              <a:rPr lang="tr-TR" dirty="0" smtClean="0"/>
              <a:t>5- Standart Enfeksiyon Kontrol Sistemlerine (SEKÖ) Kayıtlar</a:t>
            </a:r>
          </a:p>
          <a:p>
            <a:r>
              <a:rPr lang="tr-TR" dirty="0" smtClean="0"/>
              <a:t>6- Bulaş bazlı Önlemlere Ait Kayıtlar (BBÖ)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145743" y="573206"/>
            <a:ext cx="4858128" cy="8617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SİSTEME YÜKLENECEK EVRAKLAR</a:t>
            </a:r>
            <a:endParaRPr lang="tr-TR" sz="2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7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9461" y="308346"/>
            <a:ext cx="9601200" cy="540396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DEĞERLENDİRME BAŞVURULARI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49027643"/>
              </p:ext>
            </p:extLst>
          </p:nvPr>
        </p:nvGraphicFramePr>
        <p:xfrm>
          <a:off x="404038" y="1424762"/>
          <a:ext cx="10398642" cy="437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7956" y="914401"/>
            <a:ext cx="4873114" cy="46995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 </a:t>
            </a:r>
            <a:r>
              <a:rPr lang="tr-T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Kurumlarında Hijyen Şartlarının Geliştirilmesi, Enfeksiyon Önleme ve Kontrol </a:t>
            </a:r>
            <a:r>
              <a:rPr lang="tr-T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Kılavuzu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tr-T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olduğu değerlendirilen okul/kurumlara Müdürlüğümüzce </a:t>
            </a:r>
            <a:r>
              <a:rPr lang="tr-T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OKULUM </a:t>
            </a:r>
            <a:r>
              <a:rPr lang="tr-T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TEMİZ </a:t>
            </a:r>
            <a:r>
              <a:rPr lang="tr-T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BELGESİ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düzenlenecektir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30" y="520790"/>
            <a:ext cx="4146697" cy="583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59404"/>
              </p:ext>
            </p:extLst>
          </p:nvPr>
        </p:nvGraphicFramePr>
        <p:xfrm>
          <a:off x="-1497445" y="220110"/>
          <a:ext cx="10409607" cy="652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0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684822"/>
              </p:ext>
            </p:extLst>
          </p:nvPr>
        </p:nvGraphicFramePr>
        <p:xfrm>
          <a:off x="301203" y="0"/>
          <a:ext cx="10504967" cy="630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2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95850-A8D6-456C-8D92-363DEAF86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1795850-A8D6-456C-8D92-363DEAF86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23CC3-F735-4DFB-8545-13BC6C14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8A23CC3-F735-4DFB-8545-13BC6C14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38330"/>
              </p:ext>
            </p:extLst>
          </p:nvPr>
        </p:nvGraphicFramePr>
        <p:xfrm>
          <a:off x="818707" y="520995"/>
          <a:ext cx="10249786" cy="582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BB1AF3-9CFF-4108-BF6C-F9A2AF034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84C2F9-DB94-4783-804F-3839FC291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103415"/>
              </p:ext>
            </p:extLst>
          </p:nvPr>
        </p:nvGraphicFramePr>
        <p:xfrm>
          <a:off x="818707" y="520995"/>
          <a:ext cx="10249786" cy="582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7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DB257-717C-4929-9305-69FAC5509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6F8653-20D5-4345-AA1F-41A36BD75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647326"/>
              </p:ext>
            </p:extLst>
          </p:nvPr>
        </p:nvGraphicFramePr>
        <p:xfrm>
          <a:off x="1187636" y="903765"/>
          <a:ext cx="9455556" cy="49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ğret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0" y="563527"/>
            <a:ext cx="3823501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392341750"/>
              </p:ext>
            </p:extLst>
          </p:nvPr>
        </p:nvGraphicFramePr>
        <p:xfrm>
          <a:off x="4794239" y="563527"/>
          <a:ext cx="6252989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60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9461" y="0"/>
            <a:ext cx="9601200" cy="1514901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EĞİTİM ORTAMLARINDA UYULMASI GEREKEN KURALLAR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53381738"/>
              </p:ext>
            </p:extLst>
          </p:nvPr>
        </p:nvGraphicFramePr>
        <p:xfrm>
          <a:off x="450375" y="1514902"/>
          <a:ext cx="5186149" cy="506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Kubra\Desktop\dogru-el-yikama-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16" y="2528247"/>
            <a:ext cx="4762501" cy="317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674288675"/>
              </p:ext>
            </p:extLst>
          </p:nvPr>
        </p:nvGraphicFramePr>
        <p:xfrm>
          <a:off x="363093" y="971939"/>
          <a:ext cx="6433492" cy="491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Kubra\Desktop\sosyal-mesafeyi-koruyalim-yer-etiketi-30-cm-104943-64-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99" y="1533099"/>
            <a:ext cx="3739486" cy="373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187391523"/>
              </p:ext>
            </p:extLst>
          </p:nvPr>
        </p:nvGraphicFramePr>
        <p:xfrm>
          <a:off x="649699" y="1424484"/>
          <a:ext cx="5491794" cy="396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Kubra\Desktop\dogal_havalandir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1" y="2088107"/>
            <a:ext cx="4621473" cy="264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239437298"/>
              </p:ext>
            </p:extLst>
          </p:nvPr>
        </p:nvGraphicFramePr>
        <p:xfrm>
          <a:off x="380514" y="1178115"/>
          <a:ext cx="5597206" cy="466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Kubra\Desktop\5e84a73955427e1ebcd3e8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65" y="2230626"/>
            <a:ext cx="4850370" cy="272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472636618"/>
              </p:ext>
            </p:extLst>
          </p:nvPr>
        </p:nvGraphicFramePr>
        <p:xfrm>
          <a:off x="0" y="382137"/>
          <a:ext cx="11368584" cy="139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Kubra\Desktop\resized_5792a-01c996b2390361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89" y="2538484"/>
            <a:ext cx="6288843" cy="35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4499"/>
              </p:ext>
            </p:extLst>
          </p:nvPr>
        </p:nvGraphicFramePr>
        <p:xfrm>
          <a:off x="467832" y="138223"/>
          <a:ext cx="10409607" cy="652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9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99075685"/>
              </p:ext>
            </p:extLst>
          </p:nvPr>
        </p:nvGraphicFramePr>
        <p:xfrm>
          <a:off x="627797" y="614149"/>
          <a:ext cx="1033135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1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764021269"/>
              </p:ext>
            </p:extLst>
          </p:nvPr>
        </p:nvGraphicFramePr>
        <p:xfrm>
          <a:off x="1482212" y="0"/>
          <a:ext cx="8548891" cy="61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Kubra\Desktop\virus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97" y="1255593"/>
            <a:ext cx="4432617" cy="417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81533605"/>
              </p:ext>
            </p:extLst>
          </p:nvPr>
        </p:nvGraphicFramePr>
        <p:xfrm>
          <a:off x="281208" y="177421"/>
          <a:ext cx="10398642" cy="262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Kubra\Desktop\245180-ayt-ve-tyt-oncesi-okullarda-dezenfeksiyon-cal-eyupsultan-fotogaleri_800x53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96" y="2753814"/>
            <a:ext cx="5787788" cy="385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723260958"/>
              </p:ext>
            </p:extLst>
          </p:nvPr>
        </p:nvGraphicFramePr>
        <p:xfrm>
          <a:off x="444982" y="991365"/>
          <a:ext cx="10398642" cy="484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4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578230857"/>
              </p:ext>
            </p:extLst>
          </p:nvPr>
        </p:nvGraphicFramePr>
        <p:xfrm>
          <a:off x="444982" y="191068"/>
          <a:ext cx="10398642" cy="238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Kubra\Desktop\_111744161_antalyad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6" y="2576014"/>
            <a:ext cx="7086600" cy="398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97173842"/>
              </p:ext>
            </p:extLst>
          </p:nvPr>
        </p:nvGraphicFramePr>
        <p:xfrm>
          <a:off x="1263846" y="859809"/>
          <a:ext cx="3499222" cy="495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Kubra\Desktop\ef2218-yemek-ve-icmek-yasakti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3" y="644736"/>
            <a:ext cx="3657598" cy="516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Öğren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9" y="659215"/>
            <a:ext cx="3803077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220667463"/>
              </p:ext>
            </p:extLst>
          </p:nvPr>
        </p:nvGraphicFramePr>
        <p:xfrm>
          <a:off x="4794239" y="563527"/>
          <a:ext cx="6252989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Öğren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9" y="659215"/>
            <a:ext cx="3803077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222743904"/>
              </p:ext>
            </p:extLst>
          </p:nvPr>
        </p:nvGraphicFramePr>
        <p:xfrm>
          <a:off x="4794239" y="563527"/>
          <a:ext cx="6252989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97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Kü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5" y="701745"/>
            <a:ext cx="4223167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947609995"/>
              </p:ext>
            </p:extLst>
          </p:nvPr>
        </p:nvGraphicFramePr>
        <p:xfrm>
          <a:off x="4953727" y="606052"/>
          <a:ext cx="6252989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9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89" y="984377"/>
            <a:ext cx="4237015" cy="24715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User\Desktop\Okul Sağlığı\Milli Eğitim Bakanlığı Arm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1" y="280043"/>
            <a:ext cx="2998384" cy="38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869566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73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6930" y="776178"/>
            <a:ext cx="9601200" cy="5403960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265814"/>
            <a:ext cx="4850758" cy="637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26" y="1890730"/>
            <a:ext cx="4237015" cy="247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2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9461" y="308345"/>
            <a:ext cx="9601200" cy="6092455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OKULUM TEMİZ PROJESİ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İŞLEMLERİ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278954568"/>
              </p:ext>
            </p:extLst>
          </p:nvPr>
        </p:nvGraphicFramePr>
        <p:xfrm>
          <a:off x="1541722" y="2445488"/>
          <a:ext cx="8569842" cy="322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3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9461" y="308346"/>
            <a:ext cx="9601200" cy="540396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SONRASI İŞLEMLER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6018276"/>
              </p:ext>
            </p:extLst>
          </p:nvPr>
        </p:nvGraphicFramePr>
        <p:xfrm>
          <a:off x="893134" y="1028010"/>
          <a:ext cx="96968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0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6931" y="504714"/>
            <a:ext cx="9601200" cy="540396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460495699"/>
              </p:ext>
            </p:extLst>
          </p:nvPr>
        </p:nvGraphicFramePr>
        <p:xfrm>
          <a:off x="372141" y="786810"/>
          <a:ext cx="5911701" cy="532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İçerik Yer Tutucusu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98" y="650048"/>
            <a:ext cx="3923414" cy="535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9461" y="308346"/>
            <a:ext cx="9601200" cy="540396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753818730"/>
              </p:ext>
            </p:extLst>
          </p:nvPr>
        </p:nvGraphicFramePr>
        <p:xfrm>
          <a:off x="510364" y="265815"/>
          <a:ext cx="10653822" cy="639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2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9461" y="308346"/>
            <a:ext cx="9601200" cy="540396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EYLEM PLANINDA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409589099"/>
              </p:ext>
            </p:extLst>
          </p:nvPr>
        </p:nvGraphicFramePr>
        <p:xfrm>
          <a:off x="372139" y="1169581"/>
          <a:ext cx="10558131" cy="513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5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347921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350_TF67347921.potx" id="{A546D7F0-BEDA-4CD9-96B7-B114496431C3}" vid="{FC481CE8-2E61-40CE-859D-F76C086A1064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C17B96-44E1-4D27-8275-49488FA5EBD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tf67347921</Template>
  <TotalTime>0</TotalTime>
  <Words>1060</Words>
  <Application>Microsoft Office PowerPoint</Application>
  <PresentationFormat>Geniş ekran</PresentationFormat>
  <Paragraphs>175</Paragraphs>
  <Slides>39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Schoolbook</vt:lpstr>
      <vt:lpstr>Times New Roman</vt:lpstr>
      <vt:lpstr>Wingdings 2</vt:lpstr>
      <vt:lpstr>tf67347921</vt:lpstr>
      <vt:lpstr>        EĞİTİM KURUMLARINDA HİJYEN ŞARTLARININ GELİŞTİRİLMESİ ve ENFEKSİYON ÖNLEME STANDARDI  ‘Okulum Temiz Belgesi’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2020-08-07T08:40:11Z</dcterms:created>
  <dcterms:modified xsi:type="dcterms:W3CDTF">2020-08-31T08:03:25Z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